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  <p:sldMasterId id="2147483834" r:id="rId2"/>
  </p:sldMasterIdLst>
  <p:notesMasterIdLst>
    <p:notesMasterId r:id="rId23"/>
  </p:notesMasterIdLst>
  <p:sldIdLst>
    <p:sldId id="269" r:id="rId3"/>
    <p:sldId id="266" r:id="rId4"/>
    <p:sldId id="272" r:id="rId5"/>
    <p:sldId id="268" r:id="rId6"/>
    <p:sldId id="257" r:id="rId7"/>
    <p:sldId id="258" r:id="rId8"/>
    <p:sldId id="265" r:id="rId9"/>
    <p:sldId id="271" r:id="rId10"/>
    <p:sldId id="259" r:id="rId11"/>
    <p:sldId id="279" r:id="rId12"/>
    <p:sldId id="261" r:id="rId13"/>
    <p:sldId id="262" r:id="rId14"/>
    <p:sldId id="260" r:id="rId15"/>
    <p:sldId id="270" r:id="rId16"/>
    <p:sldId id="275" r:id="rId17"/>
    <p:sldId id="276" r:id="rId18"/>
    <p:sldId id="273" r:id="rId19"/>
    <p:sldId id="274" r:id="rId20"/>
    <p:sldId id="277" r:id="rId21"/>
    <p:sldId id="278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rso\meteo\MeteoSBP\moyenne_temp_journ_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rso\meteo\MeteoSBP\moyenne_temp_journ_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rso\meteo\MeteoSBP\moyenne_temp_journ_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rso\meteo\MeteoSBP\moyenne_temp_journ_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Températures </a:t>
            </a:r>
            <a:r>
              <a:rPr lang="fr-FR"/>
              <a:t>moyennes</a:t>
            </a:r>
            <a:r>
              <a:rPr lang="en-US"/>
              <a:t> annuelles à Paimpont</a:t>
            </a:r>
          </a:p>
        </c:rich>
      </c:tx>
      <c:layout>
        <c:manualLayout>
          <c:xMode val="edge"/>
          <c:yMode val="edge"/>
          <c:x val="9.5908366440119561E-2"/>
          <c:y val="2.681924446552995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3585795365277766E-2"/>
          <c:y val="0.18039250228343728"/>
          <c:w val="0.8916938704466858"/>
          <c:h val="0.63921691026522343"/>
        </c:manualLayout>
      </c:layout>
      <c:lineChart>
        <c:grouping val="standard"/>
        <c:varyColors val="0"/>
        <c:ser>
          <c:idx val="0"/>
          <c:order val="0"/>
          <c:tx>
            <c:strRef>
              <c:f>moy!$A$371</c:f>
              <c:strCache>
                <c:ptCount val="1"/>
                <c:pt idx="0">
                  <c:v>moyenne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>
                <a:solidFill>
                  <a:srgbClr val="FF0000"/>
                </a:solidFill>
                <a:prstDash val="sysDash"/>
              </a:ln>
            </c:spPr>
            <c:trendlineType val="poly"/>
            <c:order val="4"/>
            <c:dispRSqr val="1"/>
            <c:dispEq val="1"/>
            <c:trendlineLbl>
              <c:layout>
                <c:manualLayout>
                  <c:x val="-4.0832188636096278E-2"/>
                  <c:y val="-0.1815545428341157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0000"/>
                        </a:solidFill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R² = 0,52</a:t>
                    </a:r>
                  </a:p>
                </c:rich>
              </c:tx>
              <c:numFmt formatCode="General" sourceLinked="0"/>
            </c:trendlineLbl>
          </c:trendline>
          <c:cat>
            <c:numRef>
              <c:f>moy!$B$1:$AQ$1</c:f>
              <c:numCache>
                <c:formatCode>0</c:formatCode>
                <c:ptCount val="42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 formatCode="General">
                  <c:v>2011</c:v>
                </c:pt>
                <c:pt idx="38">
                  <c:v>2012</c:v>
                </c:pt>
                <c:pt idx="39" formatCode="General">
                  <c:v>2013</c:v>
                </c:pt>
                <c:pt idx="40" formatCode="General">
                  <c:v>2014</c:v>
                </c:pt>
                <c:pt idx="41" formatCode="General">
                  <c:v>2015</c:v>
                </c:pt>
              </c:numCache>
            </c:numRef>
          </c:cat>
          <c:val>
            <c:numRef>
              <c:f>moy!$B$371:$AQ$371</c:f>
              <c:numCache>
                <c:formatCode>0.00</c:formatCode>
                <c:ptCount val="42"/>
                <c:pt idx="0">
                  <c:v>10.813698630136983</c:v>
                </c:pt>
                <c:pt idx="1">
                  <c:v>11.117945205479451</c:v>
                </c:pt>
                <c:pt idx="2">
                  <c:v>11.451849315068491</c:v>
                </c:pt>
                <c:pt idx="3">
                  <c:v>10.607534246575343</c:v>
                </c:pt>
                <c:pt idx="4">
                  <c:v>9.3443835616438395</c:v>
                </c:pt>
                <c:pt idx="5">
                  <c:v>9.0208219178082221</c:v>
                </c:pt>
                <c:pt idx="6">
                  <c:v>9.0780821917808225</c:v>
                </c:pt>
                <c:pt idx="7">
                  <c:v>9.710547945205489</c:v>
                </c:pt>
                <c:pt idx="8">
                  <c:v>10.218987022350399</c:v>
                </c:pt>
                <c:pt idx="9">
                  <c:v>9.9978082191780864</c:v>
                </c:pt>
                <c:pt idx="10">
                  <c:v>9.7250000000000014</c:v>
                </c:pt>
                <c:pt idx="11">
                  <c:v>9.0627397260274041</c:v>
                </c:pt>
                <c:pt idx="12">
                  <c:v>8.466712328767116</c:v>
                </c:pt>
                <c:pt idx="13">
                  <c:v>9.1282191780821993</c:v>
                </c:pt>
                <c:pt idx="14">
                  <c:v>10.210136986301379</c:v>
                </c:pt>
                <c:pt idx="15">
                  <c:v>11.177397260273976</c:v>
                </c:pt>
                <c:pt idx="16">
                  <c:v>10.940821917808227</c:v>
                </c:pt>
                <c:pt idx="17">
                  <c:v>9.6565753424657608</c:v>
                </c:pt>
                <c:pt idx="18">
                  <c:v>10.146095890410962</c:v>
                </c:pt>
                <c:pt idx="19">
                  <c:v>10.002876712328771</c:v>
                </c:pt>
                <c:pt idx="20">
                  <c:v>11.135616438356173</c:v>
                </c:pt>
                <c:pt idx="21">
                  <c:v>10.978630136986302</c:v>
                </c:pt>
                <c:pt idx="22">
                  <c:v>10.000136986301374</c:v>
                </c:pt>
                <c:pt idx="23">
                  <c:v>11.125821917808219</c:v>
                </c:pt>
                <c:pt idx="24">
                  <c:v>10.839383561643832</c:v>
                </c:pt>
                <c:pt idx="25">
                  <c:v>12.167671232876714</c:v>
                </c:pt>
                <c:pt idx="26">
                  <c:v>11.658904109589042</c:v>
                </c:pt>
                <c:pt idx="27">
                  <c:v>10.873698630136987</c:v>
                </c:pt>
                <c:pt idx="28">
                  <c:v>11.908767123287671</c:v>
                </c:pt>
                <c:pt idx="29">
                  <c:v>11.28041095890411</c:v>
                </c:pt>
                <c:pt idx="30">
                  <c:v>10.06164383561644</c:v>
                </c:pt>
                <c:pt idx="31">
                  <c:v>10.831917808219178</c:v>
                </c:pt>
                <c:pt idx="32">
                  <c:v>10.903150684931507</c:v>
                </c:pt>
                <c:pt idx="33">
                  <c:v>11.100684931506846</c:v>
                </c:pt>
                <c:pt idx="34">
                  <c:v>10.808493150684921</c:v>
                </c:pt>
                <c:pt idx="35">
                  <c:v>10.794794520547939</c:v>
                </c:pt>
                <c:pt idx="36">
                  <c:v>10.3145205479452</c:v>
                </c:pt>
                <c:pt idx="37">
                  <c:v>12.28851232876711</c:v>
                </c:pt>
                <c:pt idx="38">
                  <c:v>11.155753424657526</c:v>
                </c:pt>
                <c:pt idx="39">
                  <c:v>11.240617147029459</c:v>
                </c:pt>
                <c:pt idx="40">
                  <c:v>11.760273972602734</c:v>
                </c:pt>
                <c:pt idx="41">
                  <c:v>11.777625570776255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3113464"/>
        <c:axId val="333113856"/>
      </c:lineChart>
      <c:catAx>
        <c:axId val="33311346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fr-FR"/>
          </a:p>
        </c:txPr>
        <c:crossAx val="333113856"/>
        <c:crossesAt val="-10"/>
        <c:auto val="1"/>
        <c:lblAlgn val="ctr"/>
        <c:lblOffset val="100"/>
        <c:tickLblSkip val="2"/>
        <c:tickMarkSkip val="1"/>
        <c:noMultiLvlLbl val="0"/>
      </c:catAx>
      <c:valAx>
        <c:axId val="333113856"/>
        <c:scaling>
          <c:orientation val="minMax"/>
          <c:max val="13"/>
          <c:min val="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333113464"/>
        <c:crosses val="autoZero"/>
        <c:crossBetween val="between"/>
        <c:majorUnit val="1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lang="fr-FR" sz="1675" b="0" i="0" u="none" strike="noStrike" baseline="0" noProof="1" dirty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t° moyennes été</a:t>
            </a:r>
          </a:p>
        </c:rich>
      </c:tx>
      <c:layout>
        <c:manualLayout>
          <c:xMode val="edge"/>
          <c:yMode val="edge"/>
          <c:x val="0.37764350453172174"/>
          <c:y val="3.132530120481928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444108761329393"/>
          <c:y val="0.21204844226332295"/>
          <c:w val="0.84441087613293053"/>
          <c:h val="0.56626572649864282"/>
        </c:manualLayout>
      </c:layout>
      <c:lineChart>
        <c:grouping val="standard"/>
        <c:varyColors val="0"/>
        <c:ser>
          <c:idx val="1"/>
          <c:order val="0"/>
          <c:tx>
            <c:strRef>
              <c:f>moy!$A$380</c:f>
              <c:strCache>
                <c:ptCount val="1"/>
                <c:pt idx="0">
                  <c:v>t°moy été</c:v>
                </c:pt>
              </c:strCache>
            </c:strRef>
          </c:tx>
          <c:spPr>
            <a:ln w="12700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FF00FF"/>
                </a:solidFill>
                <a:prstDash val="solid"/>
              </a:ln>
            </c:spPr>
          </c:marker>
          <c:trendline>
            <c:spPr>
              <a:ln w="12700">
                <a:solidFill>
                  <a:srgbClr val="FF0000"/>
                </a:solidFill>
                <a:prstDash val="solid"/>
              </a:ln>
            </c:spPr>
            <c:trendlineType val="poly"/>
            <c:order val="3"/>
            <c:dispRSqr val="1"/>
            <c:dispEq val="0"/>
            <c:trendlineLbl>
              <c:layout>
                <c:manualLayout>
                  <c:x val="1.0519304422294646E-2"/>
                  <c:y val="-0.33521012120587135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</c:trendlineLbl>
          </c:trendline>
          <c:cat>
            <c:strRef>
              <c:f>maxi!$B$1:$AQ$1</c:f>
              <c:strCache>
                <c:ptCount val="42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</c:strCache>
            </c:strRef>
          </c:cat>
          <c:val>
            <c:numRef>
              <c:f>moy!$B$380:$AQ$380</c:f>
              <c:numCache>
                <c:formatCode>0.00</c:formatCode>
                <c:ptCount val="42"/>
                <c:pt idx="0">
                  <c:v>16.802717391304352</c:v>
                </c:pt>
                <c:pt idx="1">
                  <c:v>18.37880434782609</c:v>
                </c:pt>
                <c:pt idx="2">
                  <c:v>18.994293478260879</c:v>
                </c:pt>
                <c:pt idx="3">
                  <c:v>16.019021739130434</c:v>
                </c:pt>
                <c:pt idx="4">
                  <c:v>14.350543478260864</c:v>
                </c:pt>
                <c:pt idx="5">
                  <c:v>15.542391304347829</c:v>
                </c:pt>
                <c:pt idx="6">
                  <c:v>14.994021739130428</c:v>
                </c:pt>
                <c:pt idx="7">
                  <c:v>15.721195652173908</c:v>
                </c:pt>
                <c:pt idx="8">
                  <c:v>16.263586956521728</c:v>
                </c:pt>
                <c:pt idx="9">
                  <c:v>17.350543478260864</c:v>
                </c:pt>
                <c:pt idx="10">
                  <c:v>16.420652173913034</c:v>
                </c:pt>
                <c:pt idx="11">
                  <c:v>14.916847826086963</c:v>
                </c:pt>
                <c:pt idx="12">
                  <c:v>14.222282608695645</c:v>
                </c:pt>
                <c:pt idx="13">
                  <c:v>16.803804347826084</c:v>
                </c:pt>
                <c:pt idx="14">
                  <c:v>15.29076086956522</c:v>
                </c:pt>
                <c:pt idx="15">
                  <c:v>18.098369565217389</c:v>
                </c:pt>
                <c:pt idx="16">
                  <c:v>17.473369565217396</c:v>
                </c:pt>
                <c:pt idx="17">
                  <c:v>17.502173913043471</c:v>
                </c:pt>
                <c:pt idx="18">
                  <c:v>16.195923913043483</c:v>
                </c:pt>
                <c:pt idx="19">
                  <c:v>15.884239130434779</c:v>
                </c:pt>
                <c:pt idx="20">
                  <c:v>17.299456521739131</c:v>
                </c:pt>
                <c:pt idx="21">
                  <c:v>18.504891304347833</c:v>
                </c:pt>
                <c:pt idx="22">
                  <c:v>16.630434782608699</c:v>
                </c:pt>
                <c:pt idx="23">
                  <c:v>16.944565217391304</c:v>
                </c:pt>
                <c:pt idx="24">
                  <c:v>16.370380434782611</c:v>
                </c:pt>
                <c:pt idx="25">
                  <c:v>18.799456521739131</c:v>
                </c:pt>
                <c:pt idx="26">
                  <c:v>18.192934782608695</c:v>
                </c:pt>
                <c:pt idx="27">
                  <c:v>17.423913043478262</c:v>
                </c:pt>
                <c:pt idx="28">
                  <c:v>16.504891304347826</c:v>
                </c:pt>
                <c:pt idx="29">
                  <c:v>18.516304347826086</c:v>
                </c:pt>
                <c:pt idx="30">
                  <c:v>16.435326086956525</c:v>
                </c:pt>
                <c:pt idx="31">
                  <c:v>18.058152173913044</c:v>
                </c:pt>
                <c:pt idx="32">
                  <c:v>18.453260869565216</c:v>
                </c:pt>
                <c:pt idx="33">
                  <c:v>15.640217391304343</c:v>
                </c:pt>
                <c:pt idx="34">
                  <c:v>16.281521739130437</c:v>
                </c:pt>
                <c:pt idx="35">
                  <c:v>16.741847826086957</c:v>
                </c:pt>
                <c:pt idx="36">
                  <c:v>17.548369565217392</c:v>
                </c:pt>
                <c:pt idx="37">
                  <c:v>16.56304347826087</c:v>
                </c:pt>
                <c:pt idx="38">
                  <c:v>16.936413043478264</c:v>
                </c:pt>
                <c:pt idx="39">
                  <c:v>17.845812698235335</c:v>
                </c:pt>
                <c:pt idx="40">
                  <c:v>17.561413043478254</c:v>
                </c:pt>
                <c:pt idx="41">
                  <c:v>17.234239130434787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794168"/>
        <c:axId val="331796912"/>
      </c:lineChart>
      <c:catAx>
        <c:axId val="3317941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31796912"/>
        <c:crossesAt val="-20"/>
        <c:auto val="1"/>
        <c:lblAlgn val="ctr"/>
        <c:lblOffset val="100"/>
        <c:tickLblSkip val="3"/>
        <c:tickMarkSkip val="1"/>
        <c:noMultiLvlLbl val="0"/>
      </c:catAx>
      <c:valAx>
        <c:axId val="331796912"/>
        <c:scaling>
          <c:orientation val="minMax"/>
          <c:max val="19"/>
          <c:min val="14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31794168"/>
        <c:crosses val="autoZero"/>
        <c:crossBetween val="between"/>
        <c:majorUnit val="1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t° moyennes printemps</a:t>
            </a:r>
          </a:p>
        </c:rich>
      </c:tx>
      <c:layout>
        <c:manualLayout>
          <c:xMode val="edge"/>
          <c:yMode val="edge"/>
          <c:x val="0.32558188365989493"/>
          <c:y val="3.29949238578680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007768604300815"/>
          <c:y val="0.2055840111239034"/>
          <c:w val="0.86821836878992087"/>
          <c:h val="0.61675203337171325"/>
        </c:manualLayout>
      </c:layout>
      <c:lineChart>
        <c:grouping val="standard"/>
        <c:varyColors val="0"/>
        <c:ser>
          <c:idx val="1"/>
          <c:order val="0"/>
          <c:tx>
            <c:strRef>
              <c:f>moy!$A$379</c:f>
              <c:strCache>
                <c:ptCount val="1"/>
                <c:pt idx="0">
                  <c:v>t°moy printemps</c:v>
                </c:pt>
              </c:strCache>
            </c:strRef>
          </c:tx>
          <c:spPr>
            <a:ln w="12700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FF00FF"/>
                </a:solidFill>
                <a:prstDash val="solid"/>
              </a:ln>
            </c:spPr>
          </c:marker>
          <c:trendline>
            <c:spPr>
              <a:ln>
                <a:solidFill>
                  <a:srgbClr val="FF0000"/>
                </a:solidFill>
              </a:ln>
            </c:spPr>
            <c:trendlineType val="poly"/>
            <c:order val="4"/>
            <c:dispRSqr val="1"/>
            <c:dispEq val="0"/>
            <c:trendlineLbl>
              <c:layout>
                <c:manualLayout>
                  <c:x val="2.4791552218763353E-3"/>
                  <c:y val="-0.2824828248757558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100"/>
                  </a:pPr>
                  <a:endParaRPr lang="fr-FR"/>
                </a:p>
              </c:txPr>
            </c:trendlineLbl>
          </c:trendline>
          <c:cat>
            <c:strRef>
              <c:f>maxi!$B$1:$AQ$1</c:f>
              <c:strCache>
                <c:ptCount val="42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</c:strCache>
            </c:strRef>
          </c:cat>
          <c:val>
            <c:numRef>
              <c:f>moy!$B$379:$AQ$379</c:f>
              <c:numCache>
                <c:formatCode>0.00</c:formatCode>
                <c:ptCount val="42"/>
                <c:pt idx="0">
                  <c:v>11.447826086956525</c:v>
                </c:pt>
                <c:pt idx="1">
                  <c:v>10.934239130434786</c:v>
                </c:pt>
                <c:pt idx="2">
                  <c:v>12.1320652173913</c:v>
                </c:pt>
                <c:pt idx="3">
                  <c:v>10.026086956521738</c:v>
                </c:pt>
                <c:pt idx="4">
                  <c:v>9.8222826086956498</c:v>
                </c:pt>
                <c:pt idx="5">
                  <c:v>8.9380434782608678</c:v>
                </c:pt>
                <c:pt idx="6">
                  <c:v>9.6842391304347846</c:v>
                </c:pt>
                <c:pt idx="7">
                  <c:v>10.310326086956522</c:v>
                </c:pt>
                <c:pt idx="8">
                  <c:v>10.827173913043481</c:v>
                </c:pt>
                <c:pt idx="9">
                  <c:v>9.1548913043478244</c:v>
                </c:pt>
                <c:pt idx="10">
                  <c:v>9.5086956521739125</c:v>
                </c:pt>
                <c:pt idx="11">
                  <c:v>10.059782608695652</c:v>
                </c:pt>
                <c:pt idx="12">
                  <c:v>8.3929347826086946</c:v>
                </c:pt>
                <c:pt idx="13">
                  <c:v>9.4586956521739136</c:v>
                </c:pt>
                <c:pt idx="14">
                  <c:v>10.986956521739126</c:v>
                </c:pt>
                <c:pt idx="15">
                  <c:v>11.631521739130429</c:v>
                </c:pt>
                <c:pt idx="16">
                  <c:v>11.370652173913042</c:v>
                </c:pt>
                <c:pt idx="17">
                  <c:v>9.5375000000000014</c:v>
                </c:pt>
                <c:pt idx="18">
                  <c:v>11.177173913043475</c:v>
                </c:pt>
                <c:pt idx="19">
                  <c:v>11.088586956521736</c:v>
                </c:pt>
                <c:pt idx="20">
                  <c:v>10.524999999999997</c:v>
                </c:pt>
                <c:pt idx="21">
                  <c:v>10.475543478260867</c:v>
                </c:pt>
                <c:pt idx="22">
                  <c:v>10.695652173913045</c:v>
                </c:pt>
                <c:pt idx="23">
                  <c:v>11.69728260869565</c:v>
                </c:pt>
                <c:pt idx="24">
                  <c:v>11.581521739130435</c:v>
                </c:pt>
                <c:pt idx="25">
                  <c:v>12.922826086956523</c:v>
                </c:pt>
                <c:pt idx="26">
                  <c:v>11.953804347826088</c:v>
                </c:pt>
                <c:pt idx="27">
                  <c:v>11.701086956521738</c:v>
                </c:pt>
                <c:pt idx="28">
                  <c:v>11.641304347826088</c:v>
                </c:pt>
                <c:pt idx="29">
                  <c:v>12.307065217391305</c:v>
                </c:pt>
                <c:pt idx="30">
                  <c:v>11.299999999999999</c:v>
                </c:pt>
                <c:pt idx="31">
                  <c:v>11.513586956521738</c:v>
                </c:pt>
                <c:pt idx="32">
                  <c:v>11.934239130434783</c:v>
                </c:pt>
                <c:pt idx="33">
                  <c:v>12.76630434782609</c:v>
                </c:pt>
                <c:pt idx="34">
                  <c:v>11.498913043478259</c:v>
                </c:pt>
                <c:pt idx="35">
                  <c:v>11.501630434782612</c:v>
                </c:pt>
                <c:pt idx="36">
                  <c:v>11.805978260869569</c:v>
                </c:pt>
                <c:pt idx="37">
                  <c:v>13.372282608695654</c:v>
                </c:pt>
                <c:pt idx="38">
                  <c:v>11.751630434782607</c:v>
                </c:pt>
                <c:pt idx="39">
                  <c:v>10.774150503232264</c:v>
                </c:pt>
                <c:pt idx="40">
                  <c:v>11.717391304347828</c:v>
                </c:pt>
                <c:pt idx="41">
                  <c:v>12.291304347826092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794952"/>
        <c:axId val="331795344"/>
      </c:lineChart>
      <c:catAx>
        <c:axId val="3317949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31795344"/>
        <c:crossesAt val="-20"/>
        <c:auto val="1"/>
        <c:lblAlgn val="ctr"/>
        <c:lblOffset val="100"/>
        <c:tickLblSkip val="2"/>
        <c:tickMarkSkip val="1"/>
        <c:noMultiLvlLbl val="0"/>
      </c:catAx>
      <c:valAx>
        <c:axId val="331795344"/>
        <c:scaling>
          <c:orientation val="minMax"/>
          <c:min val="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31794952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600"/>
              <a:t> nombre de jours de gelée</a:t>
            </a:r>
          </a:p>
        </c:rich>
      </c:tx>
      <c:layout>
        <c:manualLayout>
          <c:xMode val="edge"/>
          <c:yMode val="edge"/>
          <c:x val="0.28387619230523009"/>
          <c:y val="6.574392075346402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561169257275204E-2"/>
          <c:y val="0.20415259406188169"/>
          <c:w val="0.79607152764441025"/>
          <c:h val="0.60899756872696642"/>
        </c:manualLayout>
      </c:layout>
      <c:lineChart>
        <c:grouping val="standard"/>
        <c:varyColors val="0"/>
        <c:ser>
          <c:idx val="0"/>
          <c:order val="0"/>
          <c:tx>
            <c:strRef>
              <c:f>mini!$A$375</c:f>
              <c:strCache>
                <c:ptCount val="1"/>
                <c:pt idx="0">
                  <c:v>jours de gelée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12700">
                <a:solidFill>
                  <a:srgbClr val="FF0000"/>
                </a:solidFill>
                <a:prstDash val="solid"/>
              </a:ln>
            </c:spPr>
            <c:trendlineType val="poly"/>
            <c:order val="3"/>
            <c:dispRSqr val="0"/>
            <c:dispEq val="0"/>
          </c:trendline>
          <c:cat>
            <c:numRef>
              <c:f>mini!$B$1:$AQ$1</c:f>
              <c:numCache>
                <c:formatCode>General</c:formatCode>
                <c:ptCount val="42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 formatCode="0">
                  <c:v>1982</c:v>
                </c:pt>
                <c:pt idx="9" formatCode="0">
                  <c:v>1983</c:v>
                </c:pt>
                <c:pt idx="10" formatCode="0">
                  <c:v>1984</c:v>
                </c:pt>
                <c:pt idx="11" formatCode="0">
                  <c:v>1985</c:v>
                </c:pt>
                <c:pt idx="12" formatCode="0">
                  <c:v>1986</c:v>
                </c:pt>
                <c:pt idx="13" formatCode="0">
                  <c:v>1987</c:v>
                </c:pt>
                <c:pt idx="14" formatCode="0">
                  <c:v>1988</c:v>
                </c:pt>
                <c:pt idx="15" formatCode="0">
                  <c:v>1989</c:v>
                </c:pt>
                <c:pt idx="16">
                  <c:v>1990</c:v>
                </c:pt>
                <c:pt idx="17" formatCode="0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 formatCode="0">
                  <c:v>2015</c:v>
                </c:pt>
              </c:numCache>
            </c:numRef>
          </c:cat>
          <c:val>
            <c:numRef>
              <c:f>mini!$B$375:$AQ$375</c:f>
              <c:numCache>
                <c:formatCode>0</c:formatCode>
                <c:ptCount val="42"/>
                <c:pt idx="0">
                  <c:v>24</c:v>
                </c:pt>
                <c:pt idx="1">
                  <c:v>34</c:v>
                </c:pt>
                <c:pt idx="2">
                  <c:v>44</c:v>
                </c:pt>
                <c:pt idx="3">
                  <c:v>31</c:v>
                </c:pt>
                <c:pt idx="4">
                  <c:v>72</c:v>
                </c:pt>
                <c:pt idx="5">
                  <c:v>85</c:v>
                </c:pt>
                <c:pt idx="6">
                  <c:v>73</c:v>
                </c:pt>
                <c:pt idx="7">
                  <c:v>60</c:v>
                </c:pt>
                <c:pt idx="8">
                  <c:v>48</c:v>
                </c:pt>
                <c:pt idx="9">
                  <c:v>69</c:v>
                </c:pt>
                <c:pt idx="10">
                  <c:v>73</c:v>
                </c:pt>
                <c:pt idx="11">
                  <c:v>87</c:v>
                </c:pt>
                <c:pt idx="12">
                  <c:v>91</c:v>
                </c:pt>
                <c:pt idx="13">
                  <c:v>86</c:v>
                </c:pt>
                <c:pt idx="14">
                  <c:v>49</c:v>
                </c:pt>
                <c:pt idx="15">
                  <c:v>65</c:v>
                </c:pt>
                <c:pt idx="16">
                  <c:v>61</c:v>
                </c:pt>
                <c:pt idx="17">
                  <c:v>87</c:v>
                </c:pt>
                <c:pt idx="18">
                  <c:v>65</c:v>
                </c:pt>
                <c:pt idx="19">
                  <c:v>55</c:v>
                </c:pt>
                <c:pt idx="20">
                  <c:v>37</c:v>
                </c:pt>
                <c:pt idx="21">
                  <c:v>55</c:v>
                </c:pt>
                <c:pt idx="22">
                  <c:v>70</c:v>
                </c:pt>
                <c:pt idx="23">
                  <c:v>49</c:v>
                </c:pt>
                <c:pt idx="24">
                  <c:v>43</c:v>
                </c:pt>
                <c:pt idx="25">
                  <c:v>30</c:v>
                </c:pt>
                <c:pt idx="26">
                  <c:v>32</c:v>
                </c:pt>
                <c:pt idx="27">
                  <c:v>45</c:v>
                </c:pt>
                <c:pt idx="28">
                  <c:v>24</c:v>
                </c:pt>
                <c:pt idx="29">
                  <c:v>52</c:v>
                </c:pt>
                <c:pt idx="30">
                  <c:v>58</c:v>
                </c:pt>
                <c:pt idx="31">
                  <c:v>56</c:v>
                </c:pt>
                <c:pt idx="32">
                  <c:v>58</c:v>
                </c:pt>
                <c:pt idx="33">
                  <c:v>35</c:v>
                </c:pt>
                <c:pt idx="34">
                  <c:v>45</c:v>
                </c:pt>
                <c:pt idx="35">
                  <c:v>57</c:v>
                </c:pt>
                <c:pt idx="36">
                  <c:v>85</c:v>
                </c:pt>
                <c:pt idx="37">
                  <c:v>28</c:v>
                </c:pt>
                <c:pt idx="38">
                  <c:v>39</c:v>
                </c:pt>
                <c:pt idx="39">
                  <c:v>59</c:v>
                </c:pt>
                <c:pt idx="40">
                  <c:v>33</c:v>
                </c:pt>
                <c:pt idx="41" formatCode="0.0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794560"/>
        <c:axId val="331793384"/>
      </c:lineChart>
      <c:catAx>
        <c:axId val="33179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31793384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33179338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31794560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600"/>
              <a:t>températures maxi </a:t>
            </a:r>
            <a:r>
              <a:rPr lang="fr-FR" sz="1600" baseline="0"/>
              <a:t>printemps</a:t>
            </a:r>
            <a:endParaRPr lang="fr-FR" sz="1600"/>
          </a:p>
        </c:rich>
      </c:tx>
      <c:layout>
        <c:manualLayout>
          <c:xMode val="edge"/>
          <c:yMode val="edge"/>
          <c:x val="0.34944276946794595"/>
          <c:y val="3.31325301204819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8513100561524028E-2"/>
          <c:y val="0.18674698795180852"/>
          <c:w val="0.87174800308216827"/>
          <c:h val="0.63855421686746983"/>
        </c:manualLayout>
      </c:layout>
      <c:lineChart>
        <c:grouping val="standard"/>
        <c:varyColors val="0"/>
        <c:ser>
          <c:idx val="0"/>
          <c:order val="0"/>
          <c:tx>
            <c:strRef>
              <c:f>maxi!$A$379</c:f>
              <c:strCache>
                <c:ptCount val="1"/>
                <c:pt idx="0">
                  <c:v>t°moy printemps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15875" cmpd="sng">
                <a:solidFill>
                  <a:srgbClr val="FF0000"/>
                </a:solidFill>
                <a:prstDash val="sysDash"/>
              </a:ln>
            </c:spPr>
            <c:trendlineType val="poly"/>
            <c:order val="3"/>
            <c:dispRSqr val="1"/>
            <c:dispEq val="0"/>
            <c:trendlineLbl>
              <c:layout>
                <c:manualLayout>
                  <c:x val="-2.8457837200245403E-2"/>
                  <c:y val="-0.2921963944223722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100"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</c:trendlineLbl>
          </c:trendline>
          <c:cat>
            <c:strRef>
              <c:f>maxi!$B$1:$AQ$1</c:f>
              <c:strCache>
                <c:ptCount val="42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</c:strCache>
            </c:strRef>
          </c:cat>
          <c:val>
            <c:numRef>
              <c:f>maxi!$B$379:$AQ$379</c:f>
              <c:numCache>
                <c:formatCode>0.00</c:formatCode>
                <c:ptCount val="42"/>
                <c:pt idx="0">
                  <c:v>15.486956521739129</c:v>
                </c:pt>
                <c:pt idx="1">
                  <c:v>14.322826086956518</c:v>
                </c:pt>
                <c:pt idx="2">
                  <c:v>17.621739130434779</c:v>
                </c:pt>
                <c:pt idx="3">
                  <c:v>14.042391304347827</c:v>
                </c:pt>
                <c:pt idx="4">
                  <c:v>14.363043478260868</c:v>
                </c:pt>
                <c:pt idx="5">
                  <c:v>13.871739130434783</c:v>
                </c:pt>
                <c:pt idx="6">
                  <c:v>14.731521739130439</c:v>
                </c:pt>
                <c:pt idx="7">
                  <c:v>14.665217391304349</c:v>
                </c:pt>
                <c:pt idx="8">
                  <c:v>16.52282608695651</c:v>
                </c:pt>
                <c:pt idx="9">
                  <c:v>14.006521739130434</c:v>
                </c:pt>
                <c:pt idx="10">
                  <c:v>14.846739130434779</c:v>
                </c:pt>
                <c:pt idx="11">
                  <c:v>15.005434782608702</c:v>
                </c:pt>
                <c:pt idx="12">
                  <c:v>13.751086956521737</c:v>
                </c:pt>
                <c:pt idx="13">
                  <c:v>15.164130434782605</c:v>
                </c:pt>
                <c:pt idx="14">
                  <c:v>16.006521739130431</c:v>
                </c:pt>
                <c:pt idx="15">
                  <c:v>17.593478260869567</c:v>
                </c:pt>
                <c:pt idx="16">
                  <c:v>17.174999999999997</c:v>
                </c:pt>
                <c:pt idx="17">
                  <c:v>14.641304347826088</c:v>
                </c:pt>
                <c:pt idx="18">
                  <c:v>16.493478260869566</c:v>
                </c:pt>
                <c:pt idx="19">
                  <c:v>16.211956521739129</c:v>
                </c:pt>
                <c:pt idx="20">
                  <c:v>15.413043478260875</c:v>
                </c:pt>
                <c:pt idx="21">
                  <c:v>15.665217391304346</c:v>
                </c:pt>
                <c:pt idx="22">
                  <c:v>15.96086956521739</c:v>
                </c:pt>
                <c:pt idx="23">
                  <c:v>17.782608695652165</c:v>
                </c:pt>
                <c:pt idx="24">
                  <c:v>16.255434782608695</c:v>
                </c:pt>
                <c:pt idx="25">
                  <c:v>17.292391304347827</c:v>
                </c:pt>
                <c:pt idx="26">
                  <c:v>15.929347826086957</c:v>
                </c:pt>
                <c:pt idx="27">
                  <c:v>15.956521739130435</c:v>
                </c:pt>
                <c:pt idx="28">
                  <c:v>16.494565217391305</c:v>
                </c:pt>
                <c:pt idx="29">
                  <c:v>18.070652173913043</c:v>
                </c:pt>
                <c:pt idx="30">
                  <c:v>16.363043478260867</c:v>
                </c:pt>
                <c:pt idx="31">
                  <c:v>16.654347826086955</c:v>
                </c:pt>
                <c:pt idx="32">
                  <c:v>16.585869565217394</c:v>
                </c:pt>
                <c:pt idx="33">
                  <c:v>17.868478260869569</c:v>
                </c:pt>
                <c:pt idx="34">
                  <c:v>16.861956521739131</c:v>
                </c:pt>
                <c:pt idx="35">
                  <c:v>16.983695652173914</c:v>
                </c:pt>
                <c:pt idx="36">
                  <c:v>17.377173913043485</c:v>
                </c:pt>
                <c:pt idx="37">
                  <c:v>19.97717391304349</c:v>
                </c:pt>
                <c:pt idx="38">
                  <c:v>17.2304347826087</c:v>
                </c:pt>
                <c:pt idx="39">
                  <c:v>16.169024347826088</c:v>
                </c:pt>
                <c:pt idx="40">
                  <c:v>17.283695652173915</c:v>
                </c:pt>
                <c:pt idx="41">
                  <c:v>17.692391304347829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798480"/>
        <c:axId val="331792208"/>
      </c:lineChart>
      <c:catAx>
        <c:axId val="33179848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31792208"/>
        <c:crossesAt val="-20"/>
        <c:auto val="1"/>
        <c:lblAlgn val="ctr"/>
        <c:lblOffset val="100"/>
        <c:tickLblSkip val="2"/>
        <c:tickMarkSkip val="1"/>
        <c:noMultiLvlLbl val="0"/>
      </c:catAx>
      <c:valAx>
        <c:axId val="331792208"/>
        <c:scaling>
          <c:orientation val="minMax"/>
          <c:max val="21"/>
          <c:min val="1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31798480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Variations</a:t>
            </a:r>
            <a:r>
              <a:rPr lang="fr-FR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annuelles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5321627067602592E-2"/>
          <c:y val="0.13802867132378349"/>
          <c:w val="0.92467837293239741"/>
          <c:h val="0.78247541153805045"/>
        </c:manualLayout>
      </c:layout>
      <c:lineChart>
        <c:grouping val="standard"/>
        <c:varyColors val="0"/>
        <c:ser>
          <c:idx val="0"/>
          <c:order val="0"/>
          <c:tx>
            <c:v>moyennes</c:v>
          </c:tx>
          <c:marker>
            <c:symbol val="none"/>
          </c:marker>
          <c:trendline>
            <c:trendlineType val="movingAvg"/>
            <c:period val="5"/>
            <c:dispRSqr val="0"/>
            <c:dispEq val="0"/>
          </c:trendline>
          <c:cat>
            <c:numRef>
              <c:f>moy!$A$2:$A$366</c:f>
              <c:numCache>
                <c:formatCode>d\-mmm</c:formatCode>
                <c:ptCount val="365"/>
                <c:pt idx="0">
                  <c:v>40909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40914</c:v>
                </c:pt>
                <c:pt idx="6">
                  <c:v>40915</c:v>
                </c:pt>
                <c:pt idx="7">
                  <c:v>40916</c:v>
                </c:pt>
                <c:pt idx="8">
                  <c:v>40917</c:v>
                </c:pt>
                <c:pt idx="9">
                  <c:v>40918</c:v>
                </c:pt>
                <c:pt idx="10">
                  <c:v>40919</c:v>
                </c:pt>
                <c:pt idx="11">
                  <c:v>40920</c:v>
                </c:pt>
                <c:pt idx="12">
                  <c:v>40921</c:v>
                </c:pt>
                <c:pt idx="13">
                  <c:v>40922</c:v>
                </c:pt>
                <c:pt idx="14">
                  <c:v>40923</c:v>
                </c:pt>
                <c:pt idx="15">
                  <c:v>40924</c:v>
                </c:pt>
                <c:pt idx="16">
                  <c:v>40925</c:v>
                </c:pt>
                <c:pt idx="17">
                  <c:v>40926</c:v>
                </c:pt>
                <c:pt idx="18">
                  <c:v>40927</c:v>
                </c:pt>
                <c:pt idx="19">
                  <c:v>40928</c:v>
                </c:pt>
                <c:pt idx="20">
                  <c:v>40929</c:v>
                </c:pt>
                <c:pt idx="21">
                  <c:v>40930</c:v>
                </c:pt>
                <c:pt idx="22">
                  <c:v>40931</c:v>
                </c:pt>
                <c:pt idx="23">
                  <c:v>40932</c:v>
                </c:pt>
                <c:pt idx="24">
                  <c:v>40933</c:v>
                </c:pt>
                <c:pt idx="25">
                  <c:v>40934</c:v>
                </c:pt>
                <c:pt idx="26">
                  <c:v>40935</c:v>
                </c:pt>
                <c:pt idx="27">
                  <c:v>40936</c:v>
                </c:pt>
                <c:pt idx="28">
                  <c:v>40937</c:v>
                </c:pt>
                <c:pt idx="29">
                  <c:v>40938</c:v>
                </c:pt>
                <c:pt idx="30">
                  <c:v>40939</c:v>
                </c:pt>
                <c:pt idx="31">
                  <c:v>40940</c:v>
                </c:pt>
                <c:pt idx="32">
                  <c:v>40941</c:v>
                </c:pt>
                <c:pt idx="33">
                  <c:v>40942</c:v>
                </c:pt>
                <c:pt idx="34">
                  <c:v>40943</c:v>
                </c:pt>
                <c:pt idx="35">
                  <c:v>40944</c:v>
                </c:pt>
                <c:pt idx="36">
                  <c:v>40945</c:v>
                </c:pt>
                <c:pt idx="37">
                  <c:v>40946</c:v>
                </c:pt>
                <c:pt idx="38">
                  <c:v>40947</c:v>
                </c:pt>
                <c:pt idx="39">
                  <c:v>40948</c:v>
                </c:pt>
                <c:pt idx="40">
                  <c:v>40949</c:v>
                </c:pt>
                <c:pt idx="41">
                  <c:v>40950</c:v>
                </c:pt>
                <c:pt idx="42">
                  <c:v>40951</c:v>
                </c:pt>
                <c:pt idx="43">
                  <c:v>40952</c:v>
                </c:pt>
                <c:pt idx="44">
                  <c:v>40953</c:v>
                </c:pt>
                <c:pt idx="45">
                  <c:v>40954</c:v>
                </c:pt>
                <c:pt idx="46">
                  <c:v>40955</c:v>
                </c:pt>
                <c:pt idx="47">
                  <c:v>40956</c:v>
                </c:pt>
                <c:pt idx="48">
                  <c:v>40957</c:v>
                </c:pt>
                <c:pt idx="49">
                  <c:v>40958</c:v>
                </c:pt>
                <c:pt idx="50">
                  <c:v>40959</c:v>
                </c:pt>
                <c:pt idx="51">
                  <c:v>40960</c:v>
                </c:pt>
                <c:pt idx="52">
                  <c:v>40961</c:v>
                </c:pt>
                <c:pt idx="53">
                  <c:v>40962</c:v>
                </c:pt>
                <c:pt idx="54">
                  <c:v>40963</c:v>
                </c:pt>
                <c:pt idx="55">
                  <c:v>40964</c:v>
                </c:pt>
                <c:pt idx="56">
                  <c:v>40965</c:v>
                </c:pt>
                <c:pt idx="57">
                  <c:v>40966</c:v>
                </c:pt>
                <c:pt idx="58">
                  <c:v>40967</c:v>
                </c:pt>
                <c:pt idx="59">
                  <c:v>40969</c:v>
                </c:pt>
                <c:pt idx="60">
                  <c:v>40970</c:v>
                </c:pt>
                <c:pt idx="61">
                  <c:v>40971</c:v>
                </c:pt>
                <c:pt idx="62">
                  <c:v>40972</c:v>
                </c:pt>
                <c:pt idx="63">
                  <c:v>40973</c:v>
                </c:pt>
                <c:pt idx="64">
                  <c:v>40974</c:v>
                </c:pt>
                <c:pt idx="65">
                  <c:v>40975</c:v>
                </c:pt>
                <c:pt idx="66">
                  <c:v>40976</c:v>
                </c:pt>
                <c:pt idx="67">
                  <c:v>40977</c:v>
                </c:pt>
                <c:pt idx="68">
                  <c:v>40978</c:v>
                </c:pt>
                <c:pt idx="69">
                  <c:v>40979</c:v>
                </c:pt>
                <c:pt idx="70">
                  <c:v>40980</c:v>
                </c:pt>
                <c:pt idx="71">
                  <c:v>40981</c:v>
                </c:pt>
                <c:pt idx="72">
                  <c:v>40982</c:v>
                </c:pt>
                <c:pt idx="73">
                  <c:v>40983</c:v>
                </c:pt>
                <c:pt idx="74">
                  <c:v>40984</c:v>
                </c:pt>
                <c:pt idx="75">
                  <c:v>40985</c:v>
                </c:pt>
                <c:pt idx="76">
                  <c:v>40986</c:v>
                </c:pt>
                <c:pt idx="77">
                  <c:v>40987</c:v>
                </c:pt>
                <c:pt idx="78">
                  <c:v>40988</c:v>
                </c:pt>
                <c:pt idx="79">
                  <c:v>40989</c:v>
                </c:pt>
                <c:pt idx="80">
                  <c:v>40990</c:v>
                </c:pt>
                <c:pt idx="81">
                  <c:v>40991</c:v>
                </c:pt>
                <c:pt idx="82">
                  <c:v>40992</c:v>
                </c:pt>
                <c:pt idx="83">
                  <c:v>40993</c:v>
                </c:pt>
                <c:pt idx="84">
                  <c:v>40994</c:v>
                </c:pt>
                <c:pt idx="85">
                  <c:v>40995</c:v>
                </c:pt>
                <c:pt idx="86">
                  <c:v>40996</c:v>
                </c:pt>
                <c:pt idx="87">
                  <c:v>40997</c:v>
                </c:pt>
                <c:pt idx="88">
                  <c:v>40998</c:v>
                </c:pt>
                <c:pt idx="89">
                  <c:v>40999</c:v>
                </c:pt>
                <c:pt idx="90">
                  <c:v>41000</c:v>
                </c:pt>
                <c:pt idx="91">
                  <c:v>41001</c:v>
                </c:pt>
                <c:pt idx="92">
                  <c:v>41002</c:v>
                </c:pt>
                <c:pt idx="93">
                  <c:v>41003</c:v>
                </c:pt>
                <c:pt idx="94">
                  <c:v>41004</c:v>
                </c:pt>
                <c:pt idx="95">
                  <c:v>41005</c:v>
                </c:pt>
                <c:pt idx="96">
                  <c:v>41006</c:v>
                </c:pt>
                <c:pt idx="97">
                  <c:v>41007</c:v>
                </c:pt>
                <c:pt idx="98">
                  <c:v>41008</c:v>
                </c:pt>
                <c:pt idx="99">
                  <c:v>41009</c:v>
                </c:pt>
                <c:pt idx="100">
                  <c:v>41010</c:v>
                </c:pt>
                <c:pt idx="101">
                  <c:v>41011</c:v>
                </c:pt>
                <c:pt idx="102">
                  <c:v>41012</c:v>
                </c:pt>
                <c:pt idx="103">
                  <c:v>41013</c:v>
                </c:pt>
                <c:pt idx="104">
                  <c:v>41014</c:v>
                </c:pt>
                <c:pt idx="105">
                  <c:v>41015</c:v>
                </c:pt>
                <c:pt idx="106">
                  <c:v>41016</c:v>
                </c:pt>
                <c:pt idx="107">
                  <c:v>41017</c:v>
                </c:pt>
                <c:pt idx="108">
                  <c:v>41018</c:v>
                </c:pt>
                <c:pt idx="109">
                  <c:v>41019</c:v>
                </c:pt>
                <c:pt idx="110">
                  <c:v>41020</c:v>
                </c:pt>
                <c:pt idx="111">
                  <c:v>41021</c:v>
                </c:pt>
                <c:pt idx="112">
                  <c:v>41022</c:v>
                </c:pt>
                <c:pt idx="113">
                  <c:v>41023</c:v>
                </c:pt>
                <c:pt idx="114">
                  <c:v>41024</c:v>
                </c:pt>
                <c:pt idx="115">
                  <c:v>41025</c:v>
                </c:pt>
                <c:pt idx="116">
                  <c:v>41026</c:v>
                </c:pt>
                <c:pt idx="117">
                  <c:v>41027</c:v>
                </c:pt>
                <c:pt idx="118">
                  <c:v>41028</c:v>
                </c:pt>
                <c:pt idx="119">
                  <c:v>41029</c:v>
                </c:pt>
                <c:pt idx="120">
                  <c:v>41030</c:v>
                </c:pt>
                <c:pt idx="121">
                  <c:v>41031</c:v>
                </c:pt>
                <c:pt idx="122">
                  <c:v>41032</c:v>
                </c:pt>
                <c:pt idx="123">
                  <c:v>41033</c:v>
                </c:pt>
                <c:pt idx="124">
                  <c:v>41034</c:v>
                </c:pt>
                <c:pt idx="125">
                  <c:v>41035</c:v>
                </c:pt>
                <c:pt idx="126">
                  <c:v>41036</c:v>
                </c:pt>
                <c:pt idx="127">
                  <c:v>41037</c:v>
                </c:pt>
                <c:pt idx="128">
                  <c:v>41038</c:v>
                </c:pt>
                <c:pt idx="129">
                  <c:v>41039</c:v>
                </c:pt>
                <c:pt idx="130">
                  <c:v>41040</c:v>
                </c:pt>
                <c:pt idx="131">
                  <c:v>41041</c:v>
                </c:pt>
                <c:pt idx="132">
                  <c:v>41042</c:v>
                </c:pt>
                <c:pt idx="133">
                  <c:v>41043</c:v>
                </c:pt>
                <c:pt idx="134">
                  <c:v>41044</c:v>
                </c:pt>
                <c:pt idx="135">
                  <c:v>41045</c:v>
                </c:pt>
                <c:pt idx="136">
                  <c:v>41046</c:v>
                </c:pt>
                <c:pt idx="137">
                  <c:v>41047</c:v>
                </c:pt>
                <c:pt idx="138">
                  <c:v>41048</c:v>
                </c:pt>
                <c:pt idx="139">
                  <c:v>41049</c:v>
                </c:pt>
                <c:pt idx="140">
                  <c:v>41050</c:v>
                </c:pt>
                <c:pt idx="141">
                  <c:v>41051</c:v>
                </c:pt>
                <c:pt idx="142">
                  <c:v>41052</c:v>
                </c:pt>
                <c:pt idx="143">
                  <c:v>41053</c:v>
                </c:pt>
                <c:pt idx="144">
                  <c:v>41054</c:v>
                </c:pt>
                <c:pt idx="145">
                  <c:v>41055</c:v>
                </c:pt>
                <c:pt idx="146">
                  <c:v>41056</c:v>
                </c:pt>
                <c:pt idx="147">
                  <c:v>41057</c:v>
                </c:pt>
                <c:pt idx="148">
                  <c:v>41058</c:v>
                </c:pt>
                <c:pt idx="149">
                  <c:v>41059</c:v>
                </c:pt>
                <c:pt idx="150">
                  <c:v>41060</c:v>
                </c:pt>
                <c:pt idx="151">
                  <c:v>41061</c:v>
                </c:pt>
                <c:pt idx="152">
                  <c:v>41062</c:v>
                </c:pt>
                <c:pt idx="153">
                  <c:v>41063</c:v>
                </c:pt>
                <c:pt idx="154">
                  <c:v>41064</c:v>
                </c:pt>
                <c:pt idx="155">
                  <c:v>41065</c:v>
                </c:pt>
                <c:pt idx="156">
                  <c:v>41066</c:v>
                </c:pt>
                <c:pt idx="157">
                  <c:v>41067</c:v>
                </c:pt>
                <c:pt idx="158">
                  <c:v>41068</c:v>
                </c:pt>
                <c:pt idx="159">
                  <c:v>41069</c:v>
                </c:pt>
                <c:pt idx="160">
                  <c:v>41070</c:v>
                </c:pt>
                <c:pt idx="161">
                  <c:v>41071</c:v>
                </c:pt>
                <c:pt idx="162">
                  <c:v>41072</c:v>
                </c:pt>
                <c:pt idx="163">
                  <c:v>41073</c:v>
                </c:pt>
                <c:pt idx="164">
                  <c:v>41074</c:v>
                </c:pt>
                <c:pt idx="165">
                  <c:v>41075</c:v>
                </c:pt>
                <c:pt idx="166">
                  <c:v>41076</c:v>
                </c:pt>
                <c:pt idx="167">
                  <c:v>41077</c:v>
                </c:pt>
                <c:pt idx="168">
                  <c:v>41078</c:v>
                </c:pt>
                <c:pt idx="169">
                  <c:v>41079</c:v>
                </c:pt>
                <c:pt idx="170">
                  <c:v>41080</c:v>
                </c:pt>
                <c:pt idx="171">
                  <c:v>41081</c:v>
                </c:pt>
                <c:pt idx="172">
                  <c:v>41082</c:v>
                </c:pt>
                <c:pt idx="173">
                  <c:v>41083</c:v>
                </c:pt>
                <c:pt idx="174">
                  <c:v>41084</c:v>
                </c:pt>
                <c:pt idx="175">
                  <c:v>41085</c:v>
                </c:pt>
                <c:pt idx="176">
                  <c:v>41086</c:v>
                </c:pt>
                <c:pt idx="177">
                  <c:v>41087</c:v>
                </c:pt>
                <c:pt idx="178">
                  <c:v>41088</c:v>
                </c:pt>
                <c:pt idx="179">
                  <c:v>41089</c:v>
                </c:pt>
                <c:pt idx="180">
                  <c:v>41090</c:v>
                </c:pt>
                <c:pt idx="181">
                  <c:v>41091</c:v>
                </c:pt>
                <c:pt idx="182">
                  <c:v>41092</c:v>
                </c:pt>
                <c:pt idx="183">
                  <c:v>41093</c:v>
                </c:pt>
                <c:pt idx="184">
                  <c:v>41094</c:v>
                </c:pt>
                <c:pt idx="185">
                  <c:v>41095</c:v>
                </c:pt>
                <c:pt idx="186">
                  <c:v>41096</c:v>
                </c:pt>
                <c:pt idx="187">
                  <c:v>41097</c:v>
                </c:pt>
                <c:pt idx="188">
                  <c:v>41098</c:v>
                </c:pt>
                <c:pt idx="189">
                  <c:v>41099</c:v>
                </c:pt>
                <c:pt idx="190">
                  <c:v>41100</c:v>
                </c:pt>
                <c:pt idx="191">
                  <c:v>41101</c:v>
                </c:pt>
                <c:pt idx="192">
                  <c:v>41102</c:v>
                </c:pt>
                <c:pt idx="193">
                  <c:v>41103</c:v>
                </c:pt>
                <c:pt idx="194">
                  <c:v>41104</c:v>
                </c:pt>
                <c:pt idx="195">
                  <c:v>41105</c:v>
                </c:pt>
                <c:pt idx="196">
                  <c:v>41106</c:v>
                </c:pt>
                <c:pt idx="197">
                  <c:v>41107</c:v>
                </c:pt>
                <c:pt idx="198">
                  <c:v>41108</c:v>
                </c:pt>
                <c:pt idx="199">
                  <c:v>41109</c:v>
                </c:pt>
                <c:pt idx="200">
                  <c:v>41110</c:v>
                </c:pt>
                <c:pt idx="201">
                  <c:v>41111</c:v>
                </c:pt>
                <c:pt idx="202">
                  <c:v>41112</c:v>
                </c:pt>
                <c:pt idx="203">
                  <c:v>41113</c:v>
                </c:pt>
                <c:pt idx="204">
                  <c:v>41114</c:v>
                </c:pt>
                <c:pt idx="205">
                  <c:v>41115</c:v>
                </c:pt>
                <c:pt idx="206">
                  <c:v>41116</c:v>
                </c:pt>
                <c:pt idx="207">
                  <c:v>41117</c:v>
                </c:pt>
                <c:pt idx="208">
                  <c:v>41118</c:v>
                </c:pt>
                <c:pt idx="209">
                  <c:v>41119</c:v>
                </c:pt>
                <c:pt idx="210">
                  <c:v>41120</c:v>
                </c:pt>
                <c:pt idx="211">
                  <c:v>41121</c:v>
                </c:pt>
                <c:pt idx="212">
                  <c:v>41122</c:v>
                </c:pt>
                <c:pt idx="213">
                  <c:v>41123</c:v>
                </c:pt>
                <c:pt idx="214">
                  <c:v>41124</c:v>
                </c:pt>
                <c:pt idx="215">
                  <c:v>41125</c:v>
                </c:pt>
                <c:pt idx="216">
                  <c:v>41126</c:v>
                </c:pt>
                <c:pt idx="217">
                  <c:v>41127</c:v>
                </c:pt>
                <c:pt idx="218">
                  <c:v>41128</c:v>
                </c:pt>
                <c:pt idx="219">
                  <c:v>41129</c:v>
                </c:pt>
                <c:pt idx="220">
                  <c:v>41130</c:v>
                </c:pt>
                <c:pt idx="221">
                  <c:v>41131</c:v>
                </c:pt>
                <c:pt idx="222">
                  <c:v>41132</c:v>
                </c:pt>
                <c:pt idx="223">
                  <c:v>41133</c:v>
                </c:pt>
                <c:pt idx="224">
                  <c:v>41134</c:v>
                </c:pt>
                <c:pt idx="225">
                  <c:v>41135</c:v>
                </c:pt>
                <c:pt idx="226">
                  <c:v>41136</c:v>
                </c:pt>
                <c:pt idx="227">
                  <c:v>41137</c:v>
                </c:pt>
                <c:pt idx="228">
                  <c:v>41138</c:v>
                </c:pt>
                <c:pt idx="229">
                  <c:v>41139</c:v>
                </c:pt>
                <c:pt idx="230">
                  <c:v>41140</c:v>
                </c:pt>
                <c:pt idx="231">
                  <c:v>41141</c:v>
                </c:pt>
                <c:pt idx="232">
                  <c:v>41142</c:v>
                </c:pt>
                <c:pt idx="233">
                  <c:v>41143</c:v>
                </c:pt>
                <c:pt idx="234">
                  <c:v>41144</c:v>
                </c:pt>
                <c:pt idx="235">
                  <c:v>41145</c:v>
                </c:pt>
                <c:pt idx="236">
                  <c:v>41146</c:v>
                </c:pt>
                <c:pt idx="237">
                  <c:v>41147</c:v>
                </c:pt>
                <c:pt idx="238">
                  <c:v>41148</c:v>
                </c:pt>
                <c:pt idx="239">
                  <c:v>41149</c:v>
                </c:pt>
                <c:pt idx="240">
                  <c:v>41150</c:v>
                </c:pt>
                <c:pt idx="241">
                  <c:v>41151</c:v>
                </c:pt>
                <c:pt idx="242">
                  <c:v>41152</c:v>
                </c:pt>
                <c:pt idx="243">
                  <c:v>41153</c:v>
                </c:pt>
                <c:pt idx="244">
                  <c:v>41154</c:v>
                </c:pt>
                <c:pt idx="245">
                  <c:v>41155</c:v>
                </c:pt>
                <c:pt idx="246">
                  <c:v>41156</c:v>
                </c:pt>
                <c:pt idx="247">
                  <c:v>41157</c:v>
                </c:pt>
                <c:pt idx="248">
                  <c:v>41158</c:v>
                </c:pt>
                <c:pt idx="249">
                  <c:v>41159</c:v>
                </c:pt>
                <c:pt idx="250">
                  <c:v>41160</c:v>
                </c:pt>
                <c:pt idx="251">
                  <c:v>41161</c:v>
                </c:pt>
                <c:pt idx="252">
                  <c:v>41162</c:v>
                </c:pt>
                <c:pt idx="253">
                  <c:v>41163</c:v>
                </c:pt>
                <c:pt idx="254">
                  <c:v>41164</c:v>
                </c:pt>
                <c:pt idx="255">
                  <c:v>41165</c:v>
                </c:pt>
                <c:pt idx="256">
                  <c:v>41166</c:v>
                </c:pt>
                <c:pt idx="257">
                  <c:v>41167</c:v>
                </c:pt>
                <c:pt idx="258">
                  <c:v>41168</c:v>
                </c:pt>
                <c:pt idx="259">
                  <c:v>41169</c:v>
                </c:pt>
                <c:pt idx="260">
                  <c:v>41170</c:v>
                </c:pt>
                <c:pt idx="261">
                  <c:v>41171</c:v>
                </c:pt>
                <c:pt idx="262">
                  <c:v>41172</c:v>
                </c:pt>
                <c:pt idx="263">
                  <c:v>41173</c:v>
                </c:pt>
                <c:pt idx="264">
                  <c:v>41174</c:v>
                </c:pt>
                <c:pt idx="265">
                  <c:v>41175</c:v>
                </c:pt>
                <c:pt idx="266">
                  <c:v>41176</c:v>
                </c:pt>
                <c:pt idx="267">
                  <c:v>41177</c:v>
                </c:pt>
                <c:pt idx="268">
                  <c:v>41178</c:v>
                </c:pt>
                <c:pt idx="269">
                  <c:v>41179</c:v>
                </c:pt>
                <c:pt idx="270">
                  <c:v>41180</c:v>
                </c:pt>
                <c:pt idx="271">
                  <c:v>41181</c:v>
                </c:pt>
                <c:pt idx="272">
                  <c:v>41182</c:v>
                </c:pt>
                <c:pt idx="273">
                  <c:v>41183</c:v>
                </c:pt>
                <c:pt idx="274">
                  <c:v>41184</c:v>
                </c:pt>
                <c:pt idx="275">
                  <c:v>41185</c:v>
                </c:pt>
                <c:pt idx="276">
                  <c:v>41186</c:v>
                </c:pt>
                <c:pt idx="277">
                  <c:v>41187</c:v>
                </c:pt>
                <c:pt idx="278">
                  <c:v>41188</c:v>
                </c:pt>
                <c:pt idx="279">
                  <c:v>41189</c:v>
                </c:pt>
                <c:pt idx="280">
                  <c:v>41190</c:v>
                </c:pt>
                <c:pt idx="281">
                  <c:v>41191</c:v>
                </c:pt>
                <c:pt idx="282">
                  <c:v>41192</c:v>
                </c:pt>
                <c:pt idx="283">
                  <c:v>41193</c:v>
                </c:pt>
                <c:pt idx="284">
                  <c:v>41194</c:v>
                </c:pt>
                <c:pt idx="285">
                  <c:v>41195</c:v>
                </c:pt>
                <c:pt idx="286">
                  <c:v>41196</c:v>
                </c:pt>
                <c:pt idx="287">
                  <c:v>41197</c:v>
                </c:pt>
                <c:pt idx="288">
                  <c:v>41198</c:v>
                </c:pt>
                <c:pt idx="289">
                  <c:v>41199</c:v>
                </c:pt>
                <c:pt idx="290">
                  <c:v>41200</c:v>
                </c:pt>
                <c:pt idx="291">
                  <c:v>41201</c:v>
                </c:pt>
                <c:pt idx="292">
                  <c:v>41202</c:v>
                </c:pt>
                <c:pt idx="293">
                  <c:v>41203</c:v>
                </c:pt>
                <c:pt idx="294">
                  <c:v>41204</c:v>
                </c:pt>
                <c:pt idx="295">
                  <c:v>41205</c:v>
                </c:pt>
                <c:pt idx="296">
                  <c:v>41206</c:v>
                </c:pt>
                <c:pt idx="297">
                  <c:v>41207</c:v>
                </c:pt>
                <c:pt idx="298">
                  <c:v>41208</c:v>
                </c:pt>
                <c:pt idx="299">
                  <c:v>41209</c:v>
                </c:pt>
                <c:pt idx="300">
                  <c:v>41210</c:v>
                </c:pt>
                <c:pt idx="301">
                  <c:v>41211</c:v>
                </c:pt>
                <c:pt idx="302">
                  <c:v>41212</c:v>
                </c:pt>
                <c:pt idx="303">
                  <c:v>41213</c:v>
                </c:pt>
                <c:pt idx="304">
                  <c:v>41214</c:v>
                </c:pt>
                <c:pt idx="305">
                  <c:v>41215</c:v>
                </c:pt>
                <c:pt idx="306">
                  <c:v>41216</c:v>
                </c:pt>
                <c:pt idx="307">
                  <c:v>41217</c:v>
                </c:pt>
                <c:pt idx="308">
                  <c:v>41218</c:v>
                </c:pt>
                <c:pt idx="309">
                  <c:v>41219</c:v>
                </c:pt>
                <c:pt idx="310">
                  <c:v>41220</c:v>
                </c:pt>
                <c:pt idx="311">
                  <c:v>41221</c:v>
                </c:pt>
                <c:pt idx="312">
                  <c:v>41222</c:v>
                </c:pt>
                <c:pt idx="313">
                  <c:v>41223</c:v>
                </c:pt>
                <c:pt idx="314">
                  <c:v>41224</c:v>
                </c:pt>
                <c:pt idx="315">
                  <c:v>41225</c:v>
                </c:pt>
                <c:pt idx="316">
                  <c:v>41226</c:v>
                </c:pt>
                <c:pt idx="317">
                  <c:v>41227</c:v>
                </c:pt>
                <c:pt idx="318">
                  <c:v>41228</c:v>
                </c:pt>
                <c:pt idx="319">
                  <c:v>41229</c:v>
                </c:pt>
                <c:pt idx="320">
                  <c:v>41230</c:v>
                </c:pt>
                <c:pt idx="321">
                  <c:v>41231</c:v>
                </c:pt>
                <c:pt idx="322">
                  <c:v>41232</c:v>
                </c:pt>
                <c:pt idx="323">
                  <c:v>41233</c:v>
                </c:pt>
                <c:pt idx="324">
                  <c:v>41234</c:v>
                </c:pt>
                <c:pt idx="325">
                  <c:v>41235</c:v>
                </c:pt>
                <c:pt idx="326">
                  <c:v>41236</c:v>
                </c:pt>
                <c:pt idx="327">
                  <c:v>41237</c:v>
                </c:pt>
                <c:pt idx="328">
                  <c:v>41238</c:v>
                </c:pt>
                <c:pt idx="329">
                  <c:v>41239</c:v>
                </c:pt>
                <c:pt idx="330">
                  <c:v>41240</c:v>
                </c:pt>
                <c:pt idx="331">
                  <c:v>41241</c:v>
                </c:pt>
                <c:pt idx="332">
                  <c:v>41242</c:v>
                </c:pt>
                <c:pt idx="333">
                  <c:v>41243</c:v>
                </c:pt>
                <c:pt idx="334">
                  <c:v>41244</c:v>
                </c:pt>
                <c:pt idx="335">
                  <c:v>41245</c:v>
                </c:pt>
                <c:pt idx="336">
                  <c:v>41246</c:v>
                </c:pt>
                <c:pt idx="337">
                  <c:v>41247</c:v>
                </c:pt>
                <c:pt idx="338">
                  <c:v>41248</c:v>
                </c:pt>
                <c:pt idx="339">
                  <c:v>41249</c:v>
                </c:pt>
                <c:pt idx="340">
                  <c:v>41250</c:v>
                </c:pt>
                <c:pt idx="341">
                  <c:v>41251</c:v>
                </c:pt>
                <c:pt idx="342">
                  <c:v>41252</c:v>
                </c:pt>
                <c:pt idx="343">
                  <c:v>41253</c:v>
                </c:pt>
                <c:pt idx="344">
                  <c:v>41254</c:v>
                </c:pt>
                <c:pt idx="345">
                  <c:v>41255</c:v>
                </c:pt>
                <c:pt idx="346">
                  <c:v>41256</c:v>
                </c:pt>
                <c:pt idx="347">
                  <c:v>41257</c:v>
                </c:pt>
                <c:pt idx="348">
                  <c:v>41258</c:v>
                </c:pt>
                <c:pt idx="349">
                  <c:v>41259</c:v>
                </c:pt>
                <c:pt idx="350">
                  <c:v>41260</c:v>
                </c:pt>
                <c:pt idx="351">
                  <c:v>41261</c:v>
                </c:pt>
                <c:pt idx="352">
                  <c:v>41262</c:v>
                </c:pt>
                <c:pt idx="353">
                  <c:v>41263</c:v>
                </c:pt>
                <c:pt idx="354">
                  <c:v>41264</c:v>
                </c:pt>
                <c:pt idx="355">
                  <c:v>41265</c:v>
                </c:pt>
                <c:pt idx="356">
                  <c:v>41266</c:v>
                </c:pt>
                <c:pt idx="357">
                  <c:v>41267</c:v>
                </c:pt>
                <c:pt idx="358">
                  <c:v>41268</c:v>
                </c:pt>
                <c:pt idx="359">
                  <c:v>41269</c:v>
                </c:pt>
                <c:pt idx="360">
                  <c:v>41270</c:v>
                </c:pt>
                <c:pt idx="361">
                  <c:v>41271</c:v>
                </c:pt>
                <c:pt idx="362">
                  <c:v>41272</c:v>
                </c:pt>
                <c:pt idx="363">
                  <c:v>41273</c:v>
                </c:pt>
                <c:pt idx="364">
                  <c:v>41274</c:v>
                </c:pt>
              </c:numCache>
            </c:numRef>
          </c:cat>
          <c:val>
            <c:numRef>
              <c:f>moy!$AR$2:$AR$366</c:f>
              <c:numCache>
                <c:formatCode>0.00</c:formatCode>
                <c:ptCount val="365"/>
                <c:pt idx="0">
                  <c:v>4.2233293503060256</c:v>
                </c:pt>
                <c:pt idx="1">
                  <c:v>4.1413915757852022</c:v>
                </c:pt>
                <c:pt idx="2">
                  <c:v>4.1881067383655521</c:v>
                </c:pt>
                <c:pt idx="3">
                  <c:v>4.7757020870694031</c:v>
                </c:pt>
                <c:pt idx="4">
                  <c:v>4.9078498735828031</c:v>
                </c:pt>
                <c:pt idx="5">
                  <c:v>5.1517615002703128</c:v>
                </c:pt>
                <c:pt idx="6">
                  <c:v>4.3953246026155552</c:v>
                </c:pt>
                <c:pt idx="7">
                  <c:v>4.4118763847762681</c:v>
                </c:pt>
                <c:pt idx="8">
                  <c:v>4.5802936360203104</c:v>
                </c:pt>
                <c:pt idx="9">
                  <c:v>5.2494174313298272</c:v>
                </c:pt>
                <c:pt idx="10">
                  <c:v>4.6989430656572271</c:v>
                </c:pt>
                <c:pt idx="11">
                  <c:v>4.4888281811512734</c:v>
                </c:pt>
                <c:pt idx="12">
                  <c:v>4.5430280421140736</c:v>
                </c:pt>
                <c:pt idx="13">
                  <c:v>4.0122340016021729</c:v>
                </c:pt>
                <c:pt idx="14">
                  <c:v>4.272476259953363</c:v>
                </c:pt>
                <c:pt idx="15">
                  <c:v>4.6108018516378859</c:v>
                </c:pt>
                <c:pt idx="16">
                  <c:v>4.3097953502152873</c:v>
                </c:pt>
                <c:pt idx="17">
                  <c:v>3.9224124624221326</c:v>
                </c:pt>
                <c:pt idx="18">
                  <c:v>4.8008651356632024</c:v>
                </c:pt>
                <c:pt idx="19">
                  <c:v>5.0034457673268804</c:v>
                </c:pt>
                <c:pt idx="20">
                  <c:v>4.7528344613566462</c:v>
                </c:pt>
                <c:pt idx="21">
                  <c:v>5.4722055549965072</c:v>
                </c:pt>
                <c:pt idx="22">
                  <c:v>5.0378743387554525</c:v>
                </c:pt>
                <c:pt idx="23">
                  <c:v>4.5036246310441417</c:v>
                </c:pt>
                <c:pt idx="24">
                  <c:v>4.1039686999846268</c:v>
                </c:pt>
                <c:pt idx="25">
                  <c:v>3.8718840158164674</c:v>
                </c:pt>
                <c:pt idx="26">
                  <c:v>4.1115175987956096</c:v>
                </c:pt>
                <c:pt idx="27">
                  <c:v>4.0492210382941307</c:v>
                </c:pt>
                <c:pt idx="28">
                  <c:v>4.2038448336036476</c:v>
                </c:pt>
                <c:pt idx="29">
                  <c:v>4.1938461133670115</c:v>
                </c:pt>
                <c:pt idx="30">
                  <c:v>3.8050439283089976</c:v>
                </c:pt>
                <c:pt idx="31">
                  <c:v>4.3982076010173232</c:v>
                </c:pt>
                <c:pt idx="32">
                  <c:v>4.6829439425232913</c:v>
                </c:pt>
                <c:pt idx="33">
                  <c:v>4.3796697301021812</c:v>
                </c:pt>
                <c:pt idx="34">
                  <c:v>5.2780631007509511</c:v>
                </c:pt>
                <c:pt idx="35">
                  <c:v>5.7326781669369797</c:v>
                </c:pt>
                <c:pt idx="36">
                  <c:v>5.5644150930203233</c:v>
                </c:pt>
                <c:pt idx="37">
                  <c:v>5.5653286551200365</c:v>
                </c:pt>
                <c:pt idx="38">
                  <c:v>5.245193831914678</c:v>
                </c:pt>
                <c:pt idx="39">
                  <c:v>4.5533610831587215</c:v>
                </c:pt>
                <c:pt idx="40">
                  <c:v>4.3880826365530536</c:v>
                </c:pt>
                <c:pt idx="41">
                  <c:v>4.3201897612629967</c:v>
                </c:pt>
                <c:pt idx="42">
                  <c:v>4.6489596999623997</c:v>
                </c:pt>
                <c:pt idx="43">
                  <c:v>4.1511601455025779</c:v>
                </c:pt>
                <c:pt idx="44">
                  <c:v>4.1444531274683403</c:v>
                </c:pt>
                <c:pt idx="45">
                  <c:v>4.123180084201981</c:v>
                </c:pt>
                <c:pt idx="46">
                  <c:v>3.8353907913805498</c:v>
                </c:pt>
                <c:pt idx="47">
                  <c:v>4.4729317273254976</c:v>
                </c:pt>
                <c:pt idx="48">
                  <c:v>4.6572783162555629</c:v>
                </c:pt>
                <c:pt idx="49">
                  <c:v>4.9091891766856204</c:v>
                </c:pt>
                <c:pt idx="50">
                  <c:v>4.9937888701826392</c:v>
                </c:pt>
                <c:pt idx="51">
                  <c:v>4.4267079462302723</c:v>
                </c:pt>
                <c:pt idx="52">
                  <c:v>5.2853839976692649</c:v>
                </c:pt>
                <c:pt idx="53">
                  <c:v>5.5952779133582622</c:v>
                </c:pt>
                <c:pt idx="54">
                  <c:v>5.603468792446038</c:v>
                </c:pt>
                <c:pt idx="55">
                  <c:v>5.4993973638746096</c:v>
                </c:pt>
                <c:pt idx="56">
                  <c:v>5.4915568734698397</c:v>
                </c:pt>
                <c:pt idx="57">
                  <c:v>5.3304217579757953</c:v>
                </c:pt>
                <c:pt idx="58">
                  <c:v>5.6604577645501974</c:v>
                </c:pt>
                <c:pt idx="59">
                  <c:v>5.7686603453298542</c:v>
                </c:pt>
                <c:pt idx="60">
                  <c:v>5.6320017126006885</c:v>
                </c:pt>
                <c:pt idx="61">
                  <c:v>5.5348048455962262</c:v>
                </c:pt>
                <c:pt idx="62">
                  <c:v>5.5195767197078345</c:v>
                </c:pt>
                <c:pt idx="63">
                  <c:v>5.1390006540545476</c:v>
                </c:pt>
                <c:pt idx="64">
                  <c:v>5.7300869102747614</c:v>
                </c:pt>
                <c:pt idx="65">
                  <c:v>6.1964147296601739</c:v>
                </c:pt>
                <c:pt idx="66">
                  <c:v>6.7652934543402363</c:v>
                </c:pt>
                <c:pt idx="67">
                  <c:v>6.6875732517807291</c:v>
                </c:pt>
                <c:pt idx="68">
                  <c:v>6.6706715944429202</c:v>
                </c:pt>
                <c:pt idx="69">
                  <c:v>6.9919479239563076</c:v>
                </c:pt>
                <c:pt idx="70">
                  <c:v>6.8023480092420661</c:v>
                </c:pt>
                <c:pt idx="71">
                  <c:v>6.8541279172911702</c:v>
                </c:pt>
                <c:pt idx="72">
                  <c:v>6.8024673491497989</c:v>
                </c:pt>
                <c:pt idx="73">
                  <c:v>7.2148117103789753</c:v>
                </c:pt>
                <c:pt idx="74">
                  <c:v>7.1592521154979876</c:v>
                </c:pt>
                <c:pt idx="75">
                  <c:v>7.4972193951706156</c:v>
                </c:pt>
                <c:pt idx="76">
                  <c:v>7.2962899468759828</c:v>
                </c:pt>
                <c:pt idx="77">
                  <c:v>7.1194466441929434</c:v>
                </c:pt>
                <c:pt idx="78">
                  <c:v>7.5814646474801481</c:v>
                </c:pt>
                <c:pt idx="79">
                  <c:v>7.1817814389697148</c:v>
                </c:pt>
                <c:pt idx="80">
                  <c:v>7.336467278078338</c:v>
                </c:pt>
                <c:pt idx="81">
                  <c:v>7.4873107624414468</c:v>
                </c:pt>
                <c:pt idx="82">
                  <c:v>7.9922720541973904</c:v>
                </c:pt>
                <c:pt idx="83">
                  <c:v>7.9773680585500806</c:v>
                </c:pt>
                <c:pt idx="84">
                  <c:v>7.6937426201170505</c:v>
                </c:pt>
                <c:pt idx="85">
                  <c:v>7.5677982731021674</c:v>
                </c:pt>
                <c:pt idx="86">
                  <c:v>7.4148657202405772</c:v>
                </c:pt>
                <c:pt idx="87">
                  <c:v>7.5757636173625924</c:v>
                </c:pt>
                <c:pt idx="88">
                  <c:v>7.656640698919138</c:v>
                </c:pt>
                <c:pt idx="89">
                  <c:v>8.2198853666512921</c:v>
                </c:pt>
                <c:pt idx="90">
                  <c:v>8.7162868423090263</c:v>
                </c:pt>
                <c:pt idx="91">
                  <c:v>8.5151368280947377</c:v>
                </c:pt>
                <c:pt idx="92">
                  <c:v>7.9950329714846209</c:v>
                </c:pt>
                <c:pt idx="93">
                  <c:v>7.0400573655858061</c:v>
                </c:pt>
                <c:pt idx="94">
                  <c:v>7.0260116819503908</c:v>
                </c:pt>
                <c:pt idx="95">
                  <c:v>7.3341232802093135</c:v>
                </c:pt>
                <c:pt idx="96">
                  <c:v>7.8658926343313427</c:v>
                </c:pt>
                <c:pt idx="97">
                  <c:v>8.360947228770323</c:v>
                </c:pt>
                <c:pt idx="98">
                  <c:v>8.3716710098655458</c:v>
                </c:pt>
                <c:pt idx="99">
                  <c:v>8.2849135605054212</c:v>
                </c:pt>
                <c:pt idx="100">
                  <c:v>8.2501561111452997</c:v>
                </c:pt>
                <c:pt idx="101">
                  <c:v>8.5116921177196989</c:v>
                </c:pt>
                <c:pt idx="102">
                  <c:v>8.2517466015500673</c:v>
                </c:pt>
                <c:pt idx="103">
                  <c:v>8.449251933817914</c:v>
                </c:pt>
                <c:pt idx="104">
                  <c:v>8.9938554981393395</c:v>
                </c:pt>
                <c:pt idx="105">
                  <c:v>9.1625935933774318</c:v>
                </c:pt>
                <c:pt idx="106">
                  <c:v>9.289962056419105</c:v>
                </c:pt>
                <c:pt idx="107">
                  <c:v>9.2099099819697052</c:v>
                </c:pt>
                <c:pt idx="108">
                  <c:v>8.7549478133476928</c:v>
                </c:pt>
                <c:pt idx="109">
                  <c:v>9.5016823300500732</c:v>
                </c:pt>
                <c:pt idx="110">
                  <c:v>9.6489399610902709</c:v>
                </c:pt>
                <c:pt idx="111">
                  <c:v>9.969793343731622</c:v>
                </c:pt>
                <c:pt idx="112">
                  <c:v>10.561327233213749</c:v>
                </c:pt>
                <c:pt idx="113">
                  <c:v>10.17361623374649</c:v>
                </c:pt>
                <c:pt idx="114">
                  <c:v>10.193885113899753</c:v>
                </c:pt>
                <c:pt idx="115">
                  <c:v>10.323901948032205</c:v>
                </c:pt>
                <c:pt idx="116">
                  <c:v>10.093814814945929</c:v>
                </c:pt>
                <c:pt idx="117">
                  <c:v>10.267060324008417</c:v>
                </c:pt>
                <c:pt idx="118">
                  <c:v>10.210151983567938</c:v>
                </c:pt>
                <c:pt idx="119">
                  <c:v>10.648563720864059</c:v>
                </c:pt>
                <c:pt idx="120">
                  <c:v>11.005062223884888</c:v>
                </c:pt>
                <c:pt idx="121">
                  <c:v>11.021532608124469</c:v>
                </c:pt>
                <c:pt idx="122">
                  <c:v>10.882597353593226</c:v>
                </c:pt>
                <c:pt idx="123">
                  <c:v>10.809727429108115</c:v>
                </c:pt>
                <c:pt idx="124">
                  <c:v>11.096772931063455</c:v>
                </c:pt>
                <c:pt idx="125">
                  <c:v>11.136106848974165</c:v>
                </c:pt>
                <c:pt idx="126">
                  <c:v>11.526211709523812</c:v>
                </c:pt>
                <c:pt idx="127">
                  <c:v>11.38937947857143</c:v>
                </c:pt>
                <c:pt idx="128">
                  <c:v>11.368363536904765</c:v>
                </c:pt>
                <c:pt idx="129">
                  <c:v>11.834698273809524</c:v>
                </c:pt>
                <c:pt idx="130">
                  <c:v>11.980560491666669</c:v>
                </c:pt>
                <c:pt idx="131">
                  <c:v>11.875003428571427</c:v>
                </c:pt>
                <c:pt idx="132">
                  <c:v>11.812603623809524</c:v>
                </c:pt>
                <c:pt idx="133">
                  <c:v>11.952966346428571</c:v>
                </c:pt>
                <c:pt idx="134">
                  <c:v>11.985737388095238</c:v>
                </c:pt>
                <c:pt idx="135">
                  <c:v>12.445268672619047</c:v>
                </c:pt>
                <c:pt idx="136">
                  <c:v>12.988004255952381</c:v>
                </c:pt>
                <c:pt idx="137">
                  <c:v>12.846037532142857</c:v>
                </c:pt>
                <c:pt idx="138">
                  <c:v>12.64883328809524</c:v>
                </c:pt>
                <c:pt idx="139">
                  <c:v>12.813980299999995</c:v>
                </c:pt>
                <c:pt idx="140">
                  <c:v>12.772647120238096</c:v>
                </c:pt>
                <c:pt idx="141">
                  <c:v>12.909294170238095</c:v>
                </c:pt>
                <c:pt idx="142">
                  <c:v>13.009183914285716</c:v>
                </c:pt>
                <c:pt idx="143">
                  <c:v>13.421374386904761</c:v>
                </c:pt>
                <c:pt idx="144">
                  <c:v>13.816395272619047</c:v>
                </c:pt>
                <c:pt idx="145">
                  <c:v>13.22909794404762</c:v>
                </c:pt>
                <c:pt idx="146">
                  <c:v>13.344373588095241</c:v>
                </c:pt>
                <c:pt idx="147">
                  <c:v>13.426244847619049</c:v>
                </c:pt>
                <c:pt idx="148">
                  <c:v>13.391669446428571</c:v>
                </c:pt>
                <c:pt idx="149">
                  <c:v>14.059756490476188</c:v>
                </c:pt>
                <c:pt idx="150">
                  <c:v>13.976811648809521</c:v>
                </c:pt>
                <c:pt idx="151">
                  <c:v>14.08020862857143</c:v>
                </c:pt>
                <c:pt idx="152">
                  <c:v>14.306871910714289</c:v>
                </c:pt>
                <c:pt idx="153">
                  <c:v>14.688261565476187</c:v>
                </c:pt>
                <c:pt idx="154">
                  <c:v>14.314578960714284</c:v>
                </c:pt>
                <c:pt idx="155">
                  <c:v>14.183155071428573</c:v>
                </c:pt>
                <c:pt idx="156">
                  <c:v>14.741048165476192</c:v>
                </c:pt>
                <c:pt idx="157">
                  <c:v>14.415688580952381</c:v>
                </c:pt>
                <c:pt idx="158">
                  <c:v>14.160442936904763</c:v>
                </c:pt>
                <c:pt idx="159">
                  <c:v>14.553233492857141</c:v>
                </c:pt>
                <c:pt idx="160">
                  <c:v>14.342838133333336</c:v>
                </c:pt>
                <c:pt idx="161">
                  <c:v>14.448801863095238</c:v>
                </c:pt>
                <c:pt idx="162">
                  <c:v>14.669118095238096</c:v>
                </c:pt>
                <c:pt idx="163">
                  <c:v>15.106707097619054</c:v>
                </c:pt>
                <c:pt idx="164">
                  <c:v>15.212605323809525</c:v>
                </c:pt>
                <c:pt idx="165">
                  <c:v>15.593080836904763</c:v>
                </c:pt>
                <c:pt idx="166">
                  <c:v>15.562575365476189</c:v>
                </c:pt>
                <c:pt idx="167">
                  <c:v>15.663561680952384</c:v>
                </c:pt>
                <c:pt idx="168">
                  <c:v>15.633045925000003</c:v>
                </c:pt>
                <c:pt idx="169">
                  <c:v>16.164457414285714</c:v>
                </c:pt>
                <c:pt idx="170">
                  <c:v>16.13173921666667</c:v>
                </c:pt>
                <c:pt idx="171">
                  <c:v>15.950349561904758</c:v>
                </c:pt>
                <c:pt idx="172">
                  <c:v>15.753448184523812</c:v>
                </c:pt>
                <c:pt idx="173">
                  <c:v>15.500594627380952</c:v>
                </c:pt>
                <c:pt idx="174">
                  <c:v>15.941150207142853</c:v>
                </c:pt>
                <c:pt idx="175">
                  <c:v>16.353315007142857</c:v>
                </c:pt>
                <c:pt idx="176">
                  <c:v>16.622901607142854</c:v>
                </c:pt>
                <c:pt idx="177">
                  <c:v>16.951427666666664</c:v>
                </c:pt>
                <c:pt idx="178">
                  <c:v>16.440464902380953</c:v>
                </c:pt>
                <c:pt idx="179">
                  <c:v>16.567255966666661</c:v>
                </c:pt>
                <c:pt idx="180">
                  <c:v>16.507339188095237</c:v>
                </c:pt>
                <c:pt idx="181">
                  <c:v>16.880994143968717</c:v>
                </c:pt>
                <c:pt idx="182">
                  <c:v>16.800729634612111</c:v>
                </c:pt>
                <c:pt idx="183">
                  <c:v>16.831884407887298</c:v>
                </c:pt>
                <c:pt idx="184">
                  <c:v>16.826235383248974</c:v>
                </c:pt>
                <c:pt idx="185">
                  <c:v>16.493899548374394</c:v>
                </c:pt>
                <c:pt idx="186">
                  <c:v>16.59024634131514</c:v>
                </c:pt>
                <c:pt idx="187">
                  <c:v>16.558358091137023</c:v>
                </c:pt>
                <c:pt idx="188">
                  <c:v>17.109366564957462</c:v>
                </c:pt>
                <c:pt idx="189">
                  <c:v>16.747456215041069</c:v>
                </c:pt>
                <c:pt idx="190">
                  <c:v>16.98740981229297</c:v>
                </c:pt>
                <c:pt idx="191">
                  <c:v>17.541563139941097</c:v>
                </c:pt>
                <c:pt idx="192">
                  <c:v>17.162330437738255</c:v>
                </c:pt>
                <c:pt idx="193">
                  <c:v>17.64336097126062</c:v>
                </c:pt>
                <c:pt idx="194">
                  <c:v>17.694542434183202</c:v>
                </c:pt>
                <c:pt idx="195">
                  <c:v>17.906356685546331</c:v>
                </c:pt>
                <c:pt idx="196">
                  <c:v>17.636283908716088</c:v>
                </c:pt>
                <c:pt idx="197">
                  <c:v>17.805376272372946</c:v>
                </c:pt>
                <c:pt idx="198">
                  <c:v>17.425456880522713</c:v>
                </c:pt>
                <c:pt idx="199">
                  <c:v>17.614378550031979</c:v>
                </c:pt>
                <c:pt idx="200">
                  <c:v>18.280443288956015</c:v>
                </c:pt>
                <c:pt idx="201">
                  <c:v>18.087219697389315</c:v>
                </c:pt>
                <c:pt idx="202">
                  <c:v>17.785483093979636</c:v>
                </c:pt>
                <c:pt idx="203">
                  <c:v>18.237448968890572</c:v>
                </c:pt>
                <c:pt idx="204">
                  <c:v>17.873413134255888</c:v>
                </c:pt>
                <c:pt idx="205">
                  <c:v>18.043121005611763</c:v>
                </c:pt>
                <c:pt idx="206">
                  <c:v>18.390211871994893</c:v>
                </c:pt>
                <c:pt idx="207">
                  <c:v>18.086691057258442</c:v>
                </c:pt>
                <c:pt idx="208">
                  <c:v>18.03810461447399</c:v>
                </c:pt>
                <c:pt idx="209">
                  <c:v>18.301644493885121</c:v>
                </c:pt>
                <c:pt idx="210">
                  <c:v>17.682146846171563</c:v>
                </c:pt>
                <c:pt idx="211">
                  <c:v>18.021836541976732</c:v>
                </c:pt>
                <c:pt idx="212">
                  <c:v>17.91076135552817</c:v>
                </c:pt>
                <c:pt idx="213">
                  <c:v>18.27768291037367</c:v>
                </c:pt>
                <c:pt idx="214">
                  <c:v>18.2100869437797</c:v>
                </c:pt>
                <c:pt idx="215">
                  <c:v>18.470608051100669</c:v>
                </c:pt>
                <c:pt idx="216">
                  <c:v>17.974783690758983</c:v>
                </c:pt>
                <c:pt idx="217">
                  <c:v>17.485384012009433</c:v>
                </c:pt>
                <c:pt idx="218">
                  <c:v>17.648691717054877</c:v>
                </c:pt>
                <c:pt idx="219">
                  <c:v>17.789921613761532</c:v>
                </c:pt>
                <c:pt idx="220">
                  <c:v>18.208576106062509</c:v>
                </c:pt>
                <c:pt idx="221">
                  <c:v>17.831034161264245</c:v>
                </c:pt>
                <c:pt idx="222">
                  <c:v>17.71239761494655</c:v>
                </c:pt>
                <c:pt idx="223">
                  <c:v>17.840335911086125</c:v>
                </c:pt>
                <c:pt idx="224">
                  <c:v>17.352457144681175</c:v>
                </c:pt>
                <c:pt idx="225">
                  <c:v>18.200423392489252</c:v>
                </c:pt>
                <c:pt idx="226">
                  <c:v>17.889854275928009</c:v>
                </c:pt>
                <c:pt idx="227">
                  <c:v>17.643948578937813</c:v>
                </c:pt>
                <c:pt idx="228">
                  <c:v>17.427762244892023</c:v>
                </c:pt>
                <c:pt idx="229">
                  <c:v>17.530636748563424</c:v>
                </c:pt>
                <c:pt idx="230">
                  <c:v>17.792264430868027</c:v>
                </c:pt>
                <c:pt idx="231">
                  <c:v>17.491068206040687</c:v>
                </c:pt>
                <c:pt idx="232">
                  <c:v>17.544577024092305</c:v>
                </c:pt>
                <c:pt idx="233">
                  <c:v>17.146588303408926</c:v>
                </c:pt>
                <c:pt idx="234">
                  <c:v>17.114882055600859</c:v>
                </c:pt>
                <c:pt idx="235">
                  <c:v>16.738098085451817</c:v>
                </c:pt>
                <c:pt idx="236">
                  <c:v>17.009662933354406</c:v>
                </c:pt>
                <c:pt idx="237">
                  <c:v>17.232371108905113</c:v>
                </c:pt>
                <c:pt idx="238">
                  <c:v>16.752467379693922</c:v>
                </c:pt>
                <c:pt idx="239">
                  <c:v>16.22349491274371</c:v>
                </c:pt>
                <c:pt idx="240">
                  <c:v>16.095095411914922</c:v>
                </c:pt>
                <c:pt idx="241">
                  <c:v>15.651062233521605</c:v>
                </c:pt>
                <c:pt idx="242">
                  <c:v>15.501317322362034</c:v>
                </c:pt>
                <c:pt idx="243">
                  <c:v>15.528846547901836</c:v>
                </c:pt>
                <c:pt idx="244">
                  <c:v>15.706306513550679</c:v>
                </c:pt>
                <c:pt idx="245">
                  <c:v>15.848436628214445</c:v>
                </c:pt>
                <c:pt idx="246">
                  <c:v>15.616790466404197</c:v>
                </c:pt>
                <c:pt idx="247">
                  <c:v>15.832178389646645</c:v>
                </c:pt>
                <c:pt idx="248">
                  <c:v>15.355594367850935</c:v>
                </c:pt>
                <c:pt idx="249">
                  <c:v>15.68620044934857</c:v>
                </c:pt>
                <c:pt idx="250">
                  <c:v>15.671618688156265</c:v>
                </c:pt>
                <c:pt idx="251">
                  <c:v>15.758950386091588</c:v>
                </c:pt>
                <c:pt idx="252">
                  <c:v>15.87541482106068</c:v>
                </c:pt>
                <c:pt idx="253">
                  <c:v>15.497975905400919</c:v>
                </c:pt>
                <c:pt idx="254">
                  <c:v>14.585905865124666</c:v>
                </c:pt>
                <c:pt idx="255">
                  <c:v>14.435016983816055</c:v>
                </c:pt>
                <c:pt idx="256">
                  <c:v>13.827190862282061</c:v>
                </c:pt>
                <c:pt idx="257">
                  <c:v>14.453086192300223</c:v>
                </c:pt>
                <c:pt idx="258">
                  <c:v>14.336755911086126</c:v>
                </c:pt>
                <c:pt idx="259">
                  <c:v>14.064801120515426</c:v>
                </c:pt>
                <c:pt idx="260">
                  <c:v>14.331714723452544</c:v>
                </c:pt>
                <c:pt idx="261">
                  <c:v>14.094035865364555</c:v>
                </c:pt>
                <c:pt idx="262">
                  <c:v>14.226940300093762</c:v>
                </c:pt>
                <c:pt idx="263">
                  <c:v>14.166339657592843</c:v>
                </c:pt>
                <c:pt idx="264">
                  <c:v>13.639010099192278</c:v>
                </c:pt>
                <c:pt idx="265">
                  <c:v>13.768292933354402</c:v>
                </c:pt>
                <c:pt idx="266">
                  <c:v>13.511991969603029</c:v>
                </c:pt>
                <c:pt idx="267">
                  <c:v>13.39368271539729</c:v>
                </c:pt>
                <c:pt idx="268">
                  <c:v>13.403404229966549</c:v>
                </c:pt>
                <c:pt idx="269">
                  <c:v>14.203313759461272</c:v>
                </c:pt>
                <c:pt idx="270">
                  <c:v>13.860115165051971</c:v>
                </c:pt>
                <c:pt idx="271">
                  <c:v>13.554093644797511</c:v>
                </c:pt>
                <c:pt idx="272">
                  <c:v>13.398735199643019</c:v>
                </c:pt>
                <c:pt idx="273">
                  <c:v>13.787853824902086</c:v>
                </c:pt>
                <c:pt idx="274">
                  <c:v>13.339616289620738</c:v>
                </c:pt>
                <c:pt idx="275">
                  <c:v>12.609199471265814</c:v>
                </c:pt>
                <c:pt idx="276">
                  <c:v>12.576008633971412</c:v>
                </c:pt>
                <c:pt idx="277">
                  <c:v>11.912936655821946</c:v>
                </c:pt>
                <c:pt idx="278">
                  <c:v>11.926575860410678</c:v>
                </c:pt>
                <c:pt idx="279">
                  <c:v>11.980249926330576</c:v>
                </c:pt>
                <c:pt idx="280">
                  <c:v>12.346074374295975</c:v>
                </c:pt>
                <c:pt idx="281">
                  <c:v>12.320526807510202</c:v>
                </c:pt>
                <c:pt idx="282">
                  <c:v>12.609815954555657</c:v>
                </c:pt>
                <c:pt idx="283">
                  <c:v>12.221583510778574</c:v>
                </c:pt>
                <c:pt idx="284">
                  <c:v>12.075091653181229</c:v>
                </c:pt>
                <c:pt idx="285">
                  <c:v>11.969091124544766</c:v>
                </c:pt>
                <c:pt idx="286">
                  <c:v>11.817308419274308</c:v>
                </c:pt>
                <c:pt idx="287">
                  <c:v>11.327321799772204</c:v>
                </c:pt>
                <c:pt idx="288">
                  <c:v>11.316103087034088</c:v>
                </c:pt>
                <c:pt idx="289">
                  <c:v>11.16290921468558</c:v>
                </c:pt>
                <c:pt idx="290">
                  <c:v>10.868476912218037</c:v>
                </c:pt>
                <c:pt idx="291">
                  <c:v>10.569228309469189</c:v>
                </c:pt>
                <c:pt idx="292">
                  <c:v>10.045115750605557</c:v>
                </c:pt>
                <c:pt idx="293">
                  <c:v>10.432090418365338</c:v>
                </c:pt>
                <c:pt idx="294">
                  <c:v>10.829135714003849</c:v>
                </c:pt>
                <c:pt idx="295">
                  <c:v>10.975025028397702</c:v>
                </c:pt>
                <c:pt idx="296">
                  <c:v>10.623147508776491</c:v>
                </c:pt>
                <c:pt idx="297">
                  <c:v>10.439512396330658</c:v>
                </c:pt>
                <c:pt idx="298">
                  <c:v>10.382487613484326</c:v>
                </c:pt>
                <c:pt idx="299">
                  <c:v>10.584508210042779</c:v>
                </c:pt>
                <c:pt idx="300">
                  <c:v>10.246773835280797</c:v>
                </c:pt>
                <c:pt idx="301">
                  <c:v>9.9502527938521457</c:v>
                </c:pt>
                <c:pt idx="302">
                  <c:v>9.937833364187604</c:v>
                </c:pt>
                <c:pt idx="303">
                  <c:v>9.9364412135924596</c:v>
                </c:pt>
                <c:pt idx="304">
                  <c:v>9.832021695064368</c:v>
                </c:pt>
                <c:pt idx="305">
                  <c:v>9.445613144577365</c:v>
                </c:pt>
                <c:pt idx="306">
                  <c:v>9.0077194867418076</c:v>
                </c:pt>
                <c:pt idx="307">
                  <c:v>8.7640112345340277</c:v>
                </c:pt>
                <c:pt idx="308">
                  <c:v>8.3658667709084966</c:v>
                </c:pt>
                <c:pt idx="309">
                  <c:v>8.7315039871531965</c:v>
                </c:pt>
                <c:pt idx="310">
                  <c:v>8.4795637830189516</c:v>
                </c:pt>
                <c:pt idx="311">
                  <c:v>8.9586426787655977</c:v>
                </c:pt>
                <c:pt idx="312">
                  <c:v>8.7667822548369667</c:v>
                </c:pt>
                <c:pt idx="313">
                  <c:v>8.2286953057353607</c:v>
                </c:pt>
                <c:pt idx="314">
                  <c:v>8.2801815956379574</c:v>
                </c:pt>
                <c:pt idx="315">
                  <c:v>8.1103336417094063</c:v>
                </c:pt>
                <c:pt idx="316">
                  <c:v>7.5673255462871669</c:v>
                </c:pt>
                <c:pt idx="317">
                  <c:v>7.6694398895447264</c:v>
                </c:pt>
                <c:pt idx="318">
                  <c:v>7.2597746620123429</c:v>
                </c:pt>
                <c:pt idx="319">
                  <c:v>6.9271135264387143</c:v>
                </c:pt>
                <c:pt idx="320">
                  <c:v>6.7721511298261934</c:v>
                </c:pt>
                <c:pt idx="321">
                  <c:v>7.1108809675750857</c:v>
                </c:pt>
                <c:pt idx="322">
                  <c:v>6.648714379393259</c:v>
                </c:pt>
                <c:pt idx="323">
                  <c:v>6.9224004651616111</c:v>
                </c:pt>
                <c:pt idx="324">
                  <c:v>6.3771605123261743</c:v>
                </c:pt>
                <c:pt idx="325">
                  <c:v>6.6566767028023639</c:v>
                </c:pt>
                <c:pt idx="326">
                  <c:v>6.536177362185521</c:v>
                </c:pt>
                <c:pt idx="327">
                  <c:v>6.0458700204755598</c:v>
                </c:pt>
                <c:pt idx="328">
                  <c:v>6.3367603553564917</c:v>
                </c:pt>
                <c:pt idx="329">
                  <c:v>6.0286152532893693</c:v>
                </c:pt>
                <c:pt idx="330">
                  <c:v>6.2160156457135773</c:v>
                </c:pt>
                <c:pt idx="331">
                  <c:v>6.0569081626940733</c:v>
                </c:pt>
                <c:pt idx="332">
                  <c:v>6.0713090052699057</c:v>
                </c:pt>
                <c:pt idx="333">
                  <c:v>6.0159578174344288</c:v>
                </c:pt>
                <c:pt idx="334">
                  <c:v>5.8270490784733182</c:v>
                </c:pt>
                <c:pt idx="335">
                  <c:v>5.9266738666010745</c:v>
                </c:pt>
                <c:pt idx="336">
                  <c:v>5.9118334583325849</c:v>
                </c:pt>
                <c:pt idx="337">
                  <c:v>6.3327819303347477</c:v>
                </c:pt>
                <c:pt idx="338">
                  <c:v>5.9152462788737354</c:v>
                </c:pt>
                <c:pt idx="339">
                  <c:v>5.6372809204105199</c:v>
                </c:pt>
                <c:pt idx="340">
                  <c:v>5.2528268492091925</c:v>
                </c:pt>
                <c:pt idx="341">
                  <c:v>5.4356753002697875</c:v>
                </c:pt>
                <c:pt idx="342">
                  <c:v>5.197175064815263</c:v>
                </c:pt>
                <c:pt idx="343">
                  <c:v>4.7413431966550661</c:v>
                </c:pt>
                <c:pt idx="344">
                  <c:v>4.9612579428996879</c:v>
                </c:pt>
                <c:pt idx="345">
                  <c:v>5.0677679638412547</c:v>
                </c:pt>
                <c:pt idx="346">
                  <c:v>4.9296453579972042</c:v>
                </c:pt>
                <c:pt idx="347">
                  <c:v>4.6926440182893305</c:v>
                </c:pt>
                <c:pt idx="348">
                  <c:v>4.8725222131379775</c:v>
                </c:pt>
                <c:pt idx="349">
                  <c:v>5.0028758394691089</c:v>
                </c:pt>
                <c:pt idx="350">
                  <c:v>5.3144649812331375</c:v>
                </c:pt>
                <c:pt idx="351">
                  <c:v>5.4338377127265929</c:v>
                </c:pt>
                <c:pt idx="352">
                  <c:v>5.4234484453131602</c:v>
                </c:pt>
                <c:pt idx="353">
                  <c:v>5.3786380057243885</c:v>
                </c:pt>
                <c:pt idx="354">
                  <c:v>5.7739923910492292</c:v>
                </c:pt>
                <c:pt idx="355">
                  <c:v>5.6985677755512931</c:v>
                </c:pt>
                <c:pt idx="356">
                  <c:v>5.562464023570759</c:v>
                </c:pt>
                <c:pt idx="357">
                  <c:v>5.4810457975859741</c:v>
                </c:pt>
                <c:pt idx="358">
                  <c:v>5.709614714274192</c:v>
                </c:pt>
                <c:pt idx="359">
                  <c:v>5.2660815806178922</c:v>
                </c:pt>
                <c:pt idx="360">
                  <c:v>4.8349224802489026</c:v>
                </c:pt>
                <c:pt idx="361">
                  <c:v>4.5889633378126318</c:v>
                </c:pt>
                <c:pt idx="362">
                  <c:v>4.4886313435149336</c:v>
                </c:pt>
                <c:pt idx="363">
                  <c:v>4.9525247967281461</c:v>
                </c:pt>
                <c:pt idx="364">
                  <c:v>4.6885739117810816</c:v>
                </c:pt>
              </c:numCache>
            </c:numRef>
          </c:val>
          <c:smooth val="0"/>
        </c:ser>
        <c:ser>
          <c:idx val="1"/>
          <c:order val="1"/>
          <c:tx>
            <c:v>mini</c:v>
          </c:tx>
          <c:marker>
            <c:symbol val="none"/>
          </c:marker>
          <c:trendline>
            <c:trendlineType val="movingAvg"/>
            <c:period val="5"/>
            <c:dispRSqr val="0"/>
            <c:dispEq val="0"/>
          </c:trendline>
          <c:val>
            <c:numRef>
              <c:f>mini!$AR$2:$AR$366</c:f>
              <c:numCache>
                <c:formatCode>0.00</c:formatCode>
                <c:ptCount val="365"/>
                <c:pt idx="0">
                  <c:v>1.4625775862016253</c:v>
                </c:pt>
                <c:pt idx="1">
                  <c:v>1.2361621232048168</c:v>
                </c:pt>
                <c:pt idx="2">
                  <c:v>1.0117857351530437</c:v>
                </c:pt>
                <c:pt idx="3">
                  <c:v>1.8061000269724665</c:v>
                </c:pt>
                <c:pt idx="4">
                  <c:v>1.8974438820000912</c:v>
                </c:pt>
                <c:pt idx="5">
                  <c:v>2.5857935654184798</c:v>
                </c:pt>
                <c:pt idx="6">
                  <c:v>1.9195937315788647</c:v>
                </c:pt>
                <c:pt idx="7">
                  <c:v>1.6564280337486588</c:v>
                </c:pt>
                <c:pt idx="8">
                  <c:v>1.5477254641718765</c:v>
                </c:pt>
                <c:pt idx="9">
                  <c:v>2.6496867714317309</c:v>
                </c:pt>
                <c:pt idx="10">
                  <c:v>2.0004695359268463</c:v>
                </c:pt>
                <c:pt idx="11">
                  <c:v>1.6147217049172244</c:v>
                </c:pt>
                <c:pt idx="12">
                  <c:v>1.4754951794592923</c:v>
                </c:pt>
                <c:pt idx="13">
                  <c:v>1.0906566249802745</c:v>
                </c:pt>
                <c:pt idx="14">
                  <c:v>1.1133729214801966</c:v>
                </c:pt>
                <c:pt idx="15">
                  <c:v>1.9439865900428996</c:v>
                </c:pt>
                <c:pt idx="16">
                  <c:v>1.8119545458373079</c:v>
                </c:pt>
                <c:pt idx="17">
                  <c:v>1.1154419917167728</c:v>
                </c:pt>
                <c:pt idx="18">
                  <c:v>1.666255888904399</c:v>
                </c:pt>
                <c:pt idx="19">
                  <c:v>2.3363568385575366</c:v>
                </c:pt>
                <c:pt idx="20">
                  <c:v>1.6209518032217698</c:v>
                </c:pt>
                <c:pt idx="21">
                  <c:v>3.0200124815643767</c:v>
                </c:pt>
                <c:pt idx="22">
                  <c:v>2.2764659708537889</c:v>
                </c:pt>
                <c:pt idx="23">
                  <c:v>1.5298088258836182</c:v>
                </c:pt>
                <c:pt idx="24">
                  <c:v>1.0444663021790208</c:v>
                </c:pt>
                <c:pt idx="25">
                  <c:v>1.039208642847969</c:v>
                </c:pt>
                <c:pt idx="26">
                  <c:v>0.99958017293909707</c:v>
                </c:pt>
                <c:pt idx="27">
                  <c:v>1.1630017354223439</c:v>
                </c:pt>
                <c:pt idx="28">
                  <c:v>1.4293960670237074</c:v>
                </c:pt>
                <c:pt idx="29">
                  <c:v>1.2410339999715756</c:v>
                </c:pt>
                <c:pt idx="30">
                  <c:v>0.71018288261457074</c:v>
                </c:pt>
                <c:pt idx="31">
                  <c:v>1.2674284101022768</c:v>
                </c:pt>
                <c:pt idx="32">
                  <c:v>1.4838024127619662</c:v>
                </c:pt>
                <c:pt idx="33">
                  <c:v>1.3072700610578563</c:v>
                </c:pt>
                <c:pt idx="34">
                  <c:v>2.1716766705528818</c:v>
                </c:pt>
                <c:pt idx="35">
                  <c:v>2.6143439000244051</c:v>
                </c:pt>
                <c:pt idx="36">
                  <c:v>2.513603592808797</c:v>
                </c:pt>
                <c:pt idx="37">
                  <c:v>2.5451837483965067</c:v>
                </c:pt>
                <c:pt idx="38">
                  <c:v>1.9936410823266788</c:v>
                </c:pt>
                <c:pt idx="39">
                  <c:v>1.0702966349697223</c:v>
                </c:pt>
                <c:pt idx="40">
                  <c:v>0.85486687346586565</c:v>
                </c:pt>
                <c:pt idx="41">
                  <c:v>0.51989867575223114</c:v>
                </c:pt>
                <c:pt idx="42">
                  <c:v>1.2544155642056676</c:v>
                </c:pt>
                <c:pt idx="43">
                  <c:v>0.90234370706684164</c:v>
                </c:pt>
                <c:pt idx="44">
                  <c:v>0.4831066006905565</c:v>
                </c:pt>
                <c:pt idx="45">
                  <c:v>0.27711738557505289</c:v>
                </c:pt>
                <c:pt idx="46">
                  <c:v>0.10874664387393249</c:v>
                </c:pt>
                <c:pt idx="47">
                  <c:v>1.092523949036196</c:v>
                </c:pt>
                <c:pt idx="48">
                  <c:v>1.4574414855586442</c:v>
                </c:pt>
                <c:pt idx="49">
                  <c:v>1.6257477649406069</c:v>
                </c:pt>
                <c:pt idx="50">
                  <c:v>1.6672771380497169</c:v>
                </c:pt>
                <c:pt idx="51">
                  <c:v>1.0509346979840561</c:v>
                </c:pt>
                <c:pt idx="52">
                  <c:v>1.8379506882249024</c:v>
                </c:pt>
                <c:pt idx="53">
                  <c:v>1.8148085272291747</c:v>
                </c:pt>
                <c:pt idx="54">
                  <c:v>1.9056371402017502</c:v>
                </c:pt>
                <c:pt idx="55">
                  <c:v>2.2941936639162357</c:v>
                </c:pt>
                <c:pt idx="56">
                  <c:v>2.2001099738070411</c:v>
                </c:pt>
                <c:pt idx="57">
                  <c:v>1.8833411324708522</c:v>
                </c:pt>
                <c:pt idx="58">
                  <c:v>1.9224710589860452</c:v>
                </c:pt>
                <c:pt idx="59">
                  <c:v>2.3793992320699449</c:v>
                </c:pt>
                <c:pt idx="60">
                  <c:v>1.8599101214923135</c:v>
                </c:pt>
                <c:pt idx="61">
                  <c:v>1.7756017102558352</c:v>
                </c:pt>
                <c:pt idx="62">
                  <c:v>1.6515556202071775</c:v>
                </c:pt>
                <c:pt idx="63">
                  <c:v>0.26758240861141092</c:v>
                </c:pt>
                <c:pt idx="64">
                  <c:v>0.7982770882597594</c:v>
                </c:pt>
                <c:pt idx="65">
                  <c:v>1.7252847853148345</c:v>
                </c:pt>
                <c:pt idx="66">
                  <c:v>2.4150346872077399</c:v>
                </c:pt>
                <c:pt idx="67">
                  <c:v>2.2086719948074611</c:v>
                </c:pt>
                <c:pt idx="68">
                  <c:v>1.8704735495926517</c:v>
                </c:pt>
                <c:pt idx="69">
                  <c:v>2.5060600910912703</c:v>
                </c:pt>
                <c:pt idx="70">
                  <c:v>2.7585316014541132</c:v>
                </c:pt>
                <c:pt idx="71">
                  <c:v>2.7607900091244737</c:v>
                </c:pt>
                <c:pt idx="72">
                  <c:v>2.2507769444128636</c:v>
                </c:pt>
                <c:pt idx="73">
                  <c:v>2.7179369941452456</c:v>
                </c:pt>
                <c:pt idx="74">
                  <c:v>2.6426620636953313</c:v>
                </c:pt>
                <c:pt idx="75">
                  <c:v>3.1886149377022823</c:v>
                </c:pt>
                <c:pt idx="76">
                  <c:v>3.0238160070845055</c:v>
                </c:pt>
                <c:pt idx="77">
                  <c:v>2.8860308164049346</c:v>
                </c:pt>
                <c:pt idx="78">
                  <c:v>3.4375547600126914</c:v>
                </c:pt>
                <c:pt idx="79">
                  <c:v>3.1022803289075562</c:v>
                </c:pt>
                <c:pt idx="80">
                  <c:v>3.4008736502288066</c:v>
                </c:pt>
                <c:pt idx="81">
                  <c:v>2.8301808035619964</c:v>
                </c:pt>
                <c:pt idx="82">
                  <c:v>3.9256470898297753</c:v>
                </c:pt>
                <c:pt idx="83">
                  <c:v>3.9938657499492622</c:v>
                </c:pt>
                <c:pt idx="84">
                  <c:v>3.1875838012084072</c:v>
                </c:pt>
                <c:pt idx="85">
                  <c:v>3.56568174959884</c:v>
                </c:pt>
                <c:pt idx="86">
                  <c:v>3.0427005018924107</c:v>
                </c:pt>
                <c:pt idx="87">
                  <c:v>3.4183422603508751</c:v>
                </c:pt>
                <c:pt idx="88">
                  <c:v>3.4200507306894625</c:v>
                </c:pt>
                <c:pt idx="89">
                  <c:v>3.8265497601058307</c:v>
                </c:pt>
                <c:pt idx="90">
                  <c:v>4.2610802909698862</c:v>
                </c:pt>
                <c:pt idx="91">
                  <c:v>4.2488511544915184</c:v>
                </c:pt>
                <c:pt idx="92">
                  <c:v>3.7946960498530595</c:v>
                </c:pt>
                <c:pt idx="93">
                  <c:v>2.8543073306667472</c:v>
                </c:pt>
                <c:pt idx="94">
                  <c:v>2.3410661278593041</c:v>
                </c:pt>
                <c:pt idx="95">
                  <c:v>2.797478916243691</c:v>
                </c:pt>
                <c:pt idx="96">
                  <c:v>3.1910446861910731</c:v>
                </c:pt>
                <c:pt idx="97">
                  <c:v>4.0746213810900835</c:v>
                </c:pt>
                <c:pt idx="98">
                  <c:v>3.5019881997530176</c:v>
                </c:pt>
                <c:pt idx="99">
                  <c:v>3.2815185835180576</c:v>
                </c:pt>
                <c:pt idx="100">
                  <c:v>3.7292780941088273</c:v>
                </c:pt>
                <c:pt idx="101">
                  <c:v>4.0214809014338426</c:v>
                </c:pt>
                <c:pt idx="102">
                  <c:v>3.2930074519579309</c:v>
                </c:pt>
                <c:pt idx="103">
                  <c:v>3.4232293076536267</c:v>
                </c:pt>
                <c:pt idx="104">
                  <c:v>4.1570187271011312</c:v>
                </c:pt>
                <c:pt idx="105">
                  <c:v>3.9027919368377351</c:v>
                </c:pt>
                <c:pt idx="106">
                  <c:v>4.3417018763215411</c:v>
                </c:pt>
                <c:pt idx="107">
                  <c:v>4.6607345530822739</c:v>
                </c:pt>
                <c:pt idx="108">
                  <c:v>3.5595209654158011</c:v>
                </c:pt>
                <c:pt idx="109">
                  <c:v>4.4607741020836285</c:v>
                </c:pt>
                <c:pt idx="110">
                  <c:v>3.8575363014824982</c:v>
                </c:pt>
                <c:pt idx="111">
                  <c:v>4.2379309850226035</c:v>
                </c:pt>
                <c:pt idx="112">
                  <c:v>5.5368121078903485</c:v>
                </c:pt>
                <c:pt idx="113">
                  <c:v>4.9762799034171641</c:v>
                </c:pt>
                <c:pt idx="114">
                  <c:v>5.8313168106930009</c:v>
                </c:pt>
                <c:pt idx="115">
                  <c:v>6.0889497272246018</c:v>
                </c:pt>
                <c:pt idx="116">
                  <c:v>5.446990631090272</c:v>
                </c:pt>
                <c:pt idx="117">
                  <c:v>5.2638905794962154</c:v>
                </c:pt>
                <c:pt idx="118">
                  <c:v>5.193380075206516</c:v>
                </c:pt>
                <c:pt idx="119">
                  <c:v>5.7673703740906639</c:v>
                </c:pt>
                <c:pt idx="120">
                  <c:v>6.5511272004163716</c:v>
                </c:pt>
                <c:pt idx="121">
                  <c:v>6.5526514917268557</c:v>
                </c:pt>
                <c:pt idx="122">
                  <c:v>6.143530509209155</c:v>
                </c:pt>
                <c:pt idx="123">
                  <c:v>5.9215887214485194</c:v>
                </c:pt>
                <c:pt idx="124">
                  <c:v>6.0503987792368985</c:v>
                </c:pt>
                <c:pt idx="125">
                  <c:v>6.26260021357293</c:v>
                </c:pt>
                <c:pt idx="126">
                  <c:v>6.4630645612510831</c:v>
                </c:pt>
                <c:pt idx="127">
                  <c:v>7.021232588642869</c:v>
                </c:pt>
                <c:pt idx="128">
                  <c:v>6.8148595925680855</c:v>
                </c:pt>
                <c:pt idx="129">
                  <c:v>7.0929963064292547</c:v>
                </c:pt>
                <c:pt idx="130">
                  <c:v>7.4755519000631683</c:v>
                </c:pt>
                <c:pt idx="131">
                  <c:v>7.3889904630287688</c:v>
                </c:pt>
                <c:pt idx="132">
                  <c:v>6.7998452772804088</c:v>
                </c:pt>
                <c:pt idx="133">
                  <c:v>6.6389472642208087</c:v>
                </c:pt>
                <c:pt idx="134">
                  <c:v>6.6148327995931897</c:v>
                </c:pt>
                <c:pt idx="135">
                  <c:v>6.9749255741794798</c:v>
                </c:pt>
                <c:pt idx="136">
                  <c:v>8.1457411710888685</c:v>
                </c:pt>
                <c:pt idx="137">
                  <c:v>7.7126894365779783</c:v>
                </c:pt>
                <c:pt idx="138">
                  <c:v>8.0483452883691111</c:v>
                </c:pt>
                <c:pt idx="139">
                  <c:v>8.2480265862587867</c:v>
                </c:pt>
                <c:pt idx="140">
                  <c:v>7.9378150392884361</c:v>
                </c:pt>
                <c:pt idx="141">
                  <c:v>8.1527343975272544</c:v>
                </c:pt>
                <c:pt idx="142">
                  <c:v>7.7430777346453317</c:v>
                </c:pt>
                <c:pt idx="143">
                  <c:v>8.6776830886149394</c:v>
                </c:pt>
                <c:pt idx="144">
                  <c:v>8.0951695718790777</c:v>
                </c:pt>
                <c:pt idx="145">
                  <c:v>8.164488078715145</c:v>
                </c:pt>
                <c:pt idx="146">
                  <c:v>8.1947006058838241</c:v>
                </c:pt>
                <c:pt idx="147">
                  <c:v>7.9291547381098422</c:v>
                </c:pt>
                <c:pt idx="148">
                  <c:v>8.2332964125081425</c:v>
                </c:pt>
                <c:pt idx="149">
                  <c:v>8.6776151612107455</c:v>
                </c:pt>
                <c:pt idx="150">
                  <c:v>8.8211306528066569</c:v>
                </c:pt>
                <c:pt idx="151">
                  <c:v>8.6240558312603266</c:v>
                </c:pt>
                <c:pt idx="152">
                  <c:v>9.3185893586872375</c:v>
                </c:pt>
                <c:pt idx="153">
                  <c:v>9.6643975451080557</c:v>
                </c:pt>
                <c:pt idx="154">
                  <c:v>8.6545811248601652</c:v>
                </c:pt>
                <c:pt idx="155">
                  <c:v>9.0586375723604178</c:v>
                </c:pt>
                <c:pt idx="156">
                  <c:v>9.5427709484909702</c:v>
                </c:pt>
                <c:pt idx="157">
                  <c:v>9.1276167564602027</c:v>
                </c:pt>
                <c:pt idx="158">
                  <c:v>8.7240668857867263</c:v>
                </c:pt>
                <c:pt idx="159">
                  <c:v>8.9783276034429562</c:v>
                </c:pt>
                <c:pt idx="160">
                  <c:v>9.5608353101364631</c:v>
                </c:pt>
                <c:pt idx="161">
                  <c:v>9.3859012313770425</c:v>
                </c:pt>
                <c:pt idx="162">
                  <c:v>9.8400906816827902</c:v>
                </c:pt>
                <c:pt idx="163">
                  <c:v>9.7786672842754907</c:v>
                </c:pt>
                <c:pt idx="164">
                  <c:v>10.076311109298729</c:v>
                </c:pt>
                <c:pt idx="165">
                  <c:v>10.52059542306486</c:v>
                </c:pt>
                <c:pt idx="166">
                  <c:v>9.9506602478773942</c:v>
                </c:pt>
                <c:pt idx="167">
                  <c:v>10.106820553417107</c:v>
                </c:pt>
                <c:pt idx="168">
                  <c:v>10.207025601990599</c:v>
                </c:pt>
                <c:pt idx="169">
                  <c:v>10.795171173311729</c:v>
                </c:pt>
                <c:pt idx="170">
                  <c:v>10.781050373653638</c:v>
                </c:pt>
                <c:pt idx="171">
                  <c:v>11.142300668513666</c:v>
                </c:pt>
                <c:pt idx="172">
                  <c:v>10.603714248547764</c:v>
                </c:pt>
                <c:pt idx="173">
                  <c:v>10.177304295107012</c:v>
                </c:pt>
                <c:pt idx="174">
                  <c:v>10.53006230669258</c:v>
                </c:pt>
                <c:pt idx="175">
                  <c:v>10.81341417246264</c:v>
                </c:pt>
                <c:pt idx="176">
                  <c:v>11.424113614375653</c:v>
                </c:pt>
                <c:pt idx="177">
                  <c:v>12.003656317957917</c:v>
                </c:pt>
                <c:pt idx="178">
                  <c:v>11.261802167888728</c:v>
                </c:pt>
                <c:pt idx="179">
                  <c:v>10.805036954322988</c:v>
                </c:pt>
                <c:pt idx="180">
                  <c:v>11.097107555194793</c:v>
                </c:pt>
                <c:pt idx="181">
                  <c:v>11.589928331910247</c:v>
                </c:pt>
                <c:pt idx="182">
                  <c:v>11.452118178944374</c:v>
                </c:pt>
                <c:pt idx="183">
                  <c:v>11.253597671322652</c:v>
                </c:pt>
                <c:pt idx="184">
                  <c:v>11.467759585282252</c:v>
                </c:pt>
                <c:pt idx="185">
                  <c:v>11.730229909863215</c:v>
                </c:pt>
                <c:pt idx="186">
                  <c:v>11.388968069519111</c:v>
                </c:pt>
                <c:pt idx="187">
                  <c:v>11.614116679558499</c:v>
                </c:pt>
                <c:pt idx="188">
                  <c:v>11.96395019393627</c:v>
                </c:pt>
                <c:pt idx="189">
                  <c:v>11.281016761136849</c:v>
                </c:pt>
                <c:pt idx="190">
                  <c:v>11.30606629493826</c:v>
                </c:pt>
                <c:pt idx="191">
                  <c:v>12.374515161252976</c:v>
                </c:pt>
                <c:pt idx="192">
                  <c:v>12.142024344506636</c:v>
                </c:pt>
                <c:pt idx="193">
                  <c:v>12.40203538241386</c:v>
                </c:pt>
                <c:pt idx="194">
                  <c:v>12.820256742994061</c:v>
                </c:pt>
                <c:pt idx="195">
                  <c:v>12.446717616890677</c:v>
                </c:pt>
                <c:pt idx="196">
                  <c:v>11.82983811895998</c:v>
                </c:pt>
                <c:pt idx="197">
                  <c:v>12.259193991676026</c:v>
                </c:pt>
                <c:pt idx="198">
                  <c:v>11.68173584237077</c:v>
                </c:pt>
                <c:pt idx="199">
                  <c:v>12.3326900588751</c:v>
                </c:pt>
                <c:pt idx="200">
                  <c:v>12.831114288266379</c:v>
                </c:pt>
                <c:pt idx="201">
                  <c:v>12.804166538006655</c:v>
                </c:pt>
                <c:pt idx="202">
                  <c:v>12.186635882861712</c:v>
                </c:pt>
                <c:pt idx="203">
                  <c:v>12.712944967194487</c:v>
                </c:pt>
                <c:pt idx="204">
                  <c:v>12.224189934666155</c:v>
                </c:pt>
                <c:pt idx="205">
                  <c:v>12.406097244798637</c:v>
                </c:pt>
                <c:pt idx="206">
                  <c:v>13.076867759423154</c:v>
                </c:pt>
                <c:pt idx="207">
                  <c:v>12.953867399528807</c:v>
                </c:pt>
                <c:pt idx="208">
                  <c:v>12.417775139361208</c:v>
                </c:pt>
                <c:pt idx="209">
                  <c:v>12.620406983449454</c:v>
                </c:pt>
                <c:pt idx="210">
                  <c:v>11.909213514945183</c:v>
                </c:pt>
                <c:pt idx="211">
                  <c:v>12.393442125684741</c:v>
                </c:pt>
                <c:pt idx="212">
                  <c:v>12.057239753566467</c:v>
                </c:pt>
                <c:pt idx="213">
                  <c:v>12.506254406431728</c:v>
                </c:pt>
                <c:pt idx="214">
                  <c:v>12.525584686209378</c:v>
                </c:pt>
                <c:pt idx="215">
                  <c:v>12.545988494674264</c:v>
                </c:pt>
                <c:pt idx="216">
                  <c:v>12.119613202362963</c:v>
                </c:pt>
                <c:pt idx="217">
                  <c:v>11.683917080214581</c:v>
                </c:pt>
                <c:pt idx="218">
                  <c:v>11.782214583197726</c:v>
                </c:pt>
                <c:pt idx="219">
                  <c:v>12.138550709459906</c:v>
                </c:pt>
                <c:pt idx="220">
                  <c:v>12.789407917787704</c:v>
                </c:pt>
                <c:pt idx="221">
                  <c:v>12.029378193043991</c:v>
                </c:pt>
                <c:pt idx="222">
                  <c:v>11.950124542276187</c:v>
                </c:pt>
                <c:pt idx="223">
                  <c:v>12.150855873581261</c:v>
                </c:pt>
                <c:pt idx="224">
                  <c:v>11.577827133570674</c:v>
                </c:pt>
                <c:pt idx="225">
                  <c:v>12.779247132472605</c:v>
                </c:pt>
                <c:pt idx="226">
                  <c:v>11.901508738201496</c:v>
                </c:pt>
                <c:pt idx="227">
                  <c:v>11.978214946648544</c:v>
                </c:pt>
                <c:pt idx="228">
                  <c:v>11.729701707907244</c:v>
                </c:pt>
                <c:pt idx="229">
                  <c:v>11.391279535819203</c:v>
                </c:pt>
                <c:pt idx="230">
                  <c:v>12.147221944143919</c:v>
                </c:pt>
                <c:pt idx="231">
                  <c:v>11.602201859400928</c:v>
                </c:pt>
                <c:pt idx="232">
                  <c:v>11.300534637772547</c:v>
                </c:pt>
                <c:pt idx="233">
                  <c:v>11.541862443889</c:v>
                </c:pt>
                <c:pt idx="234">
                  <c:v>11.736214611615477</c:v>
                </c:pt>
                <c:pt idx="235">
                  <c:v>11.406045447496519</c:v>
                </c:pt>
                <c:pt idx="236">
                  <c:v>11.903807835981157</c:v>
                </c:pt>
                <c:pt idx="237">
                  <c:v>12.578966640982991</c:v>
                </c:pt>
                <c:pt idx="238">
                  <c:v>11.933830385449779</c:v>
                </c:pt>
                <c:pt idx="239">
                  <c:v>10.843929671547837</c:v>
                </c:pt>
                <c:pt idx="240">
                  <c:v>9.785184929781817</c:v>
                </c:pt>
                <c:pt idx="241">
                  <c:v>9.6634136722411395</c:v>
                </c:pt>
                <c:pt idx="242">
                  <c:v>9.8384786104591271</c:v>
                </c:pt>
                <c:pt idx="243">
                  <c:v>9.7148948763429761</c:v>
                </c:pt>
                <c:pt idx="244">
                  <c:v>9.9922572275125816</c:v>
                </c:pt>
                <c:pt idx="245">
                  <c:v>10.357769135340259</c:v>
                </c:pt>
                <c:pt idx="246">
                  <c:v>9.9031253240852344</c:v>
                </c:pt>
                <c:pt idx="247">
                  <c:v>9.9616905743063082</c:v>
                </c:pt>
                <c:pt idx="248">
                  <c:v>9.5035118968991679</c:v>
                </c:pt>
                <c:pt idx="249">
                  <c:v>9.6271545701134258</c:v>
                </c:pt>
                <c:pt idx="250">
                  <c:v>9.7019634071699858</c:v>
                </c:pt>
                <c:pt idx="251">
                  <c:v>10.579287441747359</c:v>
                </c:pt>
                <c:pt idx="252">
                  <c:v>10.304285437723152</c:v>
                </c:pt>
                <c:pt idx="253">
                  <c:v>10.164806857405594</c:v>
                </c:pt>
                <c:pt idx="254">
                  <c:v>9.4578071828307912</c:v>
                </c:pt>
                <c:pt idx="255">
                  <c:v>9.4049685879059641</c:v>
                </c:pt>
                <c:pt idx="256">
                  <c:v>8.6629681301060391</c:v>
                </c:pt>
                <c:pt idx="257">
                  <c:v>9.1701298064774424</c:v>
                </c:pt>
                <c:pt idx="258">
                  <c:v>9.0102977411621552</c:v>
                </c:pt>
                <c:pt idx="259">
                  <c:v>8.401799896007752</c:v>
                </c:pt>
                <c:pt idx="260">
                  <c:v>8.9527459899286601</c:v>
                </c:pt>
                <c:pt idx="261">
                  <c:v>8.4332863224449817</c:v>
                </c:pt>
                <c:pt idx="262">
                  <c:v>8.4981192818610332</c:v>
                </c:pt>
                <c:pt idx="263">
                  <c:v>8.3754178364987055</c:v>
                </c:pt>
                <c:pt idx="264">
                  <c:v>8.4555795950276007</c:v>
                </c:pt>
                <c:pt idx="265">
                  <c:v>8.2699785626566804</c:v>
                </c:pt>
                <c:pt idx="266">
                  <c:v>8.5759355044246632</c:v>
                </c:pt>
                <c:pt idx="267">
                  <c:v>8.4183232433967206</c:v>
                </c:pt>
                <c:pt idx="268">
                  <c:v>8.0611145259780645</c:v>
                </c:pt>
                <c:pt idx="269">
                  <c:v>9.4950241272678877</c:v>
                </c:pt>
                <c:pt idx="270">
                  <c:v>8.8658110894171678</c:v>
                </c:pt>
                <c:pt idx="271">
                  <c:v>8.4083673734377449</c:v>
                </c:pt>
                <c:pt idx="272">
                  <c:v>8.4026099222610764</c:v>
                </c:pt>
                <c:pt idx="273">
                  <c:v>9.6587494025736209</c:v>
                </c:pt>
                <c:pt idx="274">
                  <c:v>9.4208857848288208</c:v>
                </c:pt>
                <c:pt idx="275">
                  <c:v>8.024953175974602</c:v>
                </c:pt>
                <c:pt idx="276">
                  <c:v>8.577701257136221</c:v>
                </c:pt>
                <c:pt idx="277">
                  <c:v>7.4520900689914313</c:v>
                </c:pt>
                <c:pt idx="278">
                  <c:v>7.7330797499032098</c:v>
                </c:pt>
                <c:pt idx="279">
                  <c:v>7.5498213288910385</c:v>
                </c:pt>
                <c:pt idx="280">
                  <c:v>8.2320513258341101</c:v>
                </c:pt>
                <c:pt idx="281">
                  <c:v>8.5855726021623564</c:v>
                </c:pt>
                <c:pt idx="282">
                  <c:v>8.6676110351025581</c:v>
                </c:pt>
                <c:pt idx="283">
                  <c:v>7.77593668122572</c:v>
                </c:pt>
                <c:pt idx="284">
                  <c:v>7.5016323461002514</c:v>
                </c:pt>
                <c:pt idx="285">
                  <c:v>7.5543689683056714</c:v>
                </c:pt>
                <c:pt idx="286">
                  <c:v>7.3247763114544622</c:v>
                </c:pt>
                <c:pt idx="287">
                  <c:v>7.1193413397780194</c:v>
                </c:pt>
                <c:pt idx="288">
                  <c:v>7.0760742856714849</c:v>
                </c:pt>
                <c:pt idx="289">
                  <c:v>6.9591949610364425</c:v>
                </c:pt>
                <c:pt idx="290">
                  <c:v>6.60989568786772</c:v>
                </c:pt>
                <c:pt idx="291">
                  <c:v>6.3047145492494776</c:v>
                </c:pt>
                <c:pt idx="292">
                  <c:v>6.0496660870392169</c:v>
                </c:pt>
                <c:pt idx="293">
                  <c:v>6.8273004566915931</c:v>
                </c:pt>
                <c:pt idx="294">
                  <c:v>7.4116091314775421</c:v>
                </c:pt>
                <c:pt idx="295">
                  <c:v>7.1916317454021108</c:v>
                </c:pt>
                <c:pt idx="296">
                  <c:v>6.7175662569509464</c:v>
                </c:pt>
                <c:pt idx="297">
                  <c:v>6.691476226448283</c:v>
                </c:pt>
                <c:pt idx="298">
                  <c:v>6.1444369605449163</c:v>
                </c:pt>
                <c:pt idx="299">
                  <c:v>6.6981739686654267</c:v>
                </c:pt>
                <c:pt idx="300">
                  <c:v>6.2746863068483121</c:v>
                </c:pt>
                <c:pt idx="301">
                  <c:v>6.2689664862376828</c:v>
                </c:pt>
                <c:pt idx="302">
                  <c:v>6.0750845476068784</c:v>
                </c:pt>
                <c:pt idx="303">
                  <c:v>6.1279627953557547</c:v>
                </c:pt>
                <c:pt idx="304">
                  <c:v>6.0806927857750352</c:v>
                </c:pt>
                <c:pt idx="305">
                  <c:v>5.840749230511185</c:v>
                </c:pt>
                <c:pt idx="306">
                  <c:v>5.3481681989873806</c:v>
                </c:pt>
                <c:pt idx="307">
                  <c:v>5.0931696447019812</c:v>
                </c:pt>
                <c:pt idx="308">
                  <c:v>4.7653186057827011</c:v>
                </c:pt>
                <c:pt idx="309">
                  <c:v>5.2223441559045725</c:v>
                </c:pt>
                <c:pt idx="310">
                  <c:v>4.9670226161186832</c:v>
                </c:pt>
                <c:pt idx="311">
                  <c:v>5.6864406798400351</c:v>
                </c:pt>
                <c:pt idx="312">
                  <c:v>5.5719740191349292</c:v>
                </c:pt>
                <c:pt idx="313">
                  <c:v>4.573371320297503</c:v>
                </c:pt>
                <c:pt idx="314">
                  <c:v>4.64209969280697</c:v>
                </c:pt>
                <c:pt idx="315">
                  <c:v>4.6580434552349583</c:v>
                </c:pt>
                <c:pt idx="316">
                  <c:v>4.0326050048790707</c:v>
                </c:pt>
                <c:pt idx="317">
                  <c:v>4.2055545792415172</c:v>
                </c:pt>
                <c:pt idx="318">
                  <c:v>3.8279333112245939</c:v>
                </c:pt>
                <c:pt idx="319">
                  <c:v>3.3569495725863798</c:v>
                </c:pt>
                <c:pt idx="320">
                  <c:v>3.450451809771419</c:v>
                </c:pt>
                <c:pt idx="321">
                  <c:v>3.7104594653249698</c:v>
                </c:pt>
                <c:pt idx="322">
                  <c:v>3.7605726904467041</c:v>
                </c:pt>
                <c:pt idx="323">
                  <c:v>4.0243040457164883</c:v>
                </c:pt>
                <c:pt idx="324">
                  <c:v>3.0461192322447865</c:v>
                </c:pt>
                <c:pt idx="325">
                  <c:v>3.4912416583753418</c:v>
                </c:pt>
                <c:pt idx="326">
                  <c:v>3.2809692397777477</c:v>
                </c:pt>
                <c:pt idx="327">
                  <c:v>2.5248431762793375</c:v>
                </c:pt>
                <c:pt idx="328">
                  <c:v>3.3555530068954402</c:v>
                </c:pt>
                <c:pt idx="329">
                  <c:v>3.1128618593741528</c:v>
                </c:pt>
                <c:pt idx="330">
                  <c:v>2.9628088423250367</c:v>
                </c:pt>
                <c:pt idx="331">
                  <c:v>3.1805640755660525</c:v>
                </c:pt>
                <c:pt idx="332">
                  <c:v>2.9714940079019052</c:v>
                </c:pt>
                <c:pt idx="333">
                  <c:v>3.0636025769856237</c:v>
                </c:pt>
                <c:pt idx="334">
                  <c:v>3.0422251330919114</c:v>
                </c:pt>
                <c:pt idx="335">
                  <c:v>3.3431588458508807</c:v>
                </c:pt>
                <c:pt idx="336">
                  <c:v>2.908464704974477</c:v>
                </c:pt>
                <c:pt idx="337">
                  <c:v>3.4406694506862552</c:v>
                </c:pt>
                <c:pt idx="338">
                  <c:v>2.9095422709622603</c:v>
                </c:pt>
                <c:pt idx="339">
                  <c:v>2.6536444062876701</c:v>
                </c:pt>
                <c:pt idx="340">
                  <c:v>2.0775025077451623</c:v>
                </c:pt>
                <c:pt idx="341">
                  <c:v>2.4073604213104085</c:v>
                </c:pt>
                <c:pt idx="342">
                  <c:v>2.3048078498828199</c:v>
                </c:pt>
                <c:pt idx="343">
                  <c:v>1.5321659925016062</c:v>
                </c:pt>
                <c:pt idx="344">
                  <c:v>2.0158504954567036</c:v>
                </c:pt>
                <c:pt idx="345">
                  <c:v>2.2242913974173057</c:v>
                </c:pt>
                <c:pt idx="346">
                  <c:v>1.9888412849751564</c:v>
                </c:pt>
                <c:pt idx="347">
                  <c:v>1.8469701667214737</c:v>
                </c:pt>
                <c:pt idx="348">
                  <c:v>1.9633735062545388</c:v>
                </c:pt>
                <c:pt idx="349">
                  <c:v>2.177107305510126</c:v>
                </c:pt>
                <c:pt idx="350">
                  <c:v>2.4328998012249321</c:v>
                </c:pt>
                <c:pt idx="351">
                  <c:v>2.7967805981339486</c:v>
                </c:pt>
                <c:pt idx="352">
                  <c:v>2.3652843345476637</c:v>
                </c:pt>
                <c:pt idx="353">
                  <c:v>2.325408707350292</c:v>
                </c:pt>
                <c:pt idx="354">
                  <c:v>3.1858642440168952</c:v>
                </c:pt>
                <c:pt idx="355">
                  <c:v>3.2879518261632614</c:v>
                </c:pt>
                <c:pt idx="356">
                  <c:v>2.9953362561015839</c:v>
                </c:pt>
                <c:pt idx="357">
                  <c:v>3.0476590613926309</c:v>
                </c:pt>
                <c:pt idx="358">
                  <c:v>2.6351265601631373</c:v>
                </c:pt>
                <c:pt idx="359">
                  <c:v>2.6916530801368701</c:v>
                </c:pt>
                <c:pt idx="360">
                  <c:v>2.3543312024754788</c:v>
                </c:pt>
                <c:pt idx="361">
                  <c:v>1.6846425247317964</c:v>
                </c:pt>
                <c:pt idx="362">
                  <c:v>1.2759067751245619</c:v>
                </c:pt>
                <c:pt idx="363">
                  <c:v>2.2744459037288811</c:v>
                </c:pt>
                <c:pt idx="364">
                  <c:v>1.9972873367429635</c:v>
                </c:pt>
              </c:numCache>
            </c:numRef>
          </c:val>
          <c:smooth val="0"/>
        </c:ser>
        <c:ser>
          <c:idx val="2"/>
          <c:order val="2"/>
          <c:tx>
            <c:v>maxi</c:v>
          </c:tx>
          <c:marker>
            <c:symbol val="none"/>
          </c:marker>
          <c:trendline>
            <c:trendlineType val="movingAvg"/>
            <c:period val="5"/>
            <c:dispRSqr val="0"/>
            <c:dispEq val="0"/>
          </c:trendline>
          <c:val>
            <c:numRef>
              <c:f>maxi!$AR$2:$AR$366</c:f>
              <c:numCache>
                <c:formatCode>0.00</c:formatCode>
                <c:ptCount val="365"/>
                <c:pt idx="0">
                  <c:v>7.3578571428571422</c:v>
                </c:pt>
                <c:pt idx="1">
                  <c:v>7.4219285714285732</c:v>
                </c:pt>
                <c:pt idx="2">
                  <c:v>7.747476190476192</c:v>
                </c:pt>
                <c:pt idx="3">
                  <c:v>8.1126190476190487</c:v>
                </c:pt>
                <c:pt idx="4">
                  <c:v>8.2783333333333307</c:v>
                </c:pt>
                <c:pt idx="5">
                  <c:v>8.0604999999999993</c:v>
                </c:pt>
                <c:pt idx="6">
                  <c:v>7.2291190476190472</c:v>
                </c:pt>
                <c:pt idx="7">
                  <c:v>7.5333809523809521</c:v>
                </c:pt>
                <c:pt idx="8">
                  <c:v>7.9813095238095242</c:v>
                </c:pt>
                <c:pt idx="9">
                  <c:v>8.1899047619047636</c:v>
                </c:pt>
                <c:pt idx="10">
                  <c:v>7.7514523809523803</c:v>
                </c:pt>
                <c:pt idx="11">
                  <c:v>7.7333333333333325</c:v>
                </c:pt>
                <c:pt idx="12">
                  <c:v>7.9781904761904752</c:v>
                </c:pt>
                <c:pt idx="13">
                  <c:v>7.31</c:v>
                </c:pt>
                <c:pt idx="14">
                  <c:v>7.8111666666666668</c:v>
                </c:pt>
                <c:pt idx="15">
                  <c:v>7.6327857142857143</c:v>
                </c:pt>
                <c:pt idx="16">
                  <c:v>7.1604761904761896</c:v>
                </c:pt>
                <c:pt idx="17">
                  <c:v>7.1046904761904761</c:v>
                </c:pt>
                <c:pt idx="18">
                  <c:v>8.2897619047619031</c:v>
                </c:pt>
                <c:pt idx="19">
                  <c:v>8.0074523809523797</c:v>
                </c:pt>
                <c:pt idx="20">
                  <c:v>8.2422142857142831</c:v>
                </c:pt>
                <c:pt idx="21">
                  <c:v>8.2495476190476182</c:v>
                </c:pt>
                <c:pt idx="22">
                  <c:v>8.1382142857142874</c:v>
                </c:pt>
                <c:pt idx="23">
                  <c:v>7.8431190476190462</c:v>
                </c:pt>
                <c:pt idx="24">
                  <c:v>7.5406666666666675</c:v>
                </c:pt>
                <c:pt idx="25">
                  <c:v>7.082761904761905</c:v>
                </c:pt>
                <c:pt idx="26">
                  <c:v>7.6060000000000016</c:v>
                </c:pt>
                <c:pt idx="27">
                  <c:v>7.3136428571428587</c:v>
                </c:pt>
                <c:pt idx="28">
                  <c:v>7.3479999999999981</c:v>
                </c:pt>
                <c:pt idx="29">
                  <c:v>7.5234761904761891</c:v>
                </c:pt>
                <c:pt idx="30">
                  <c:v>7.2875476190476176</c:v>
                </c:pt>
                <c:pt idx="31">
                  <c:v>7.9034761904761899</c:v>
                </c:pt>
                <c:pt idx="32">
                  <c:v>8.2444285714285712</c:v>
                </c:pt>
                <c:pt idx="33">
                  <c:v>7.8197619047619051</c:v>
                </c:pt>
                <c:pt idx="34">
                  <c:v>8.7341428571428565</c:v>
                </c:pt>
                <c:pt idx="35">
                  <c:v>9.1889999999999983</c:v>
                </c:pt>
                <c:pt idx="36">
                  <c:v>8.9540952380952383</c:v>
                </c:pt>
                <c:pt idx="37">
                  <c:v>8.9217619047619063</c:v>
                </c:pt>
                <c:pt idx="38">
                  <c:v>8.8504047619047608</c:v>
                </c:pt>
                <c:pt idx="39">
                  <c:v>8.4111666666666665</c:v>
                </c:pt>
                <c:pt idx="40">
                  <c:v>8.304976190476193</c:v>
                </c:pt>
                <c:pt idx="41">
                  <c:v>8.51051499118166</c:v>
                </c:pt>
                <c:pt idx="42">
                  <c:v>8.4155388007054679</c:v>
                </c:pt>
                <c:pt idx="43">
                  <c:v>7.7841578483245151</c:v>
                </c:pt>
                <c:pt idx="44">
                  <c:v>8.2022530864197538</c:v>
                </c:pt>
                <c:pt idx="45">
                  <c:v>8.3709197530864188</c:v>
                </c:pt>
                <c:pt idx="46">
                  <c:v>7.9662292768959428</c:v>
                </c:pt>
                <c:pt idx="47">
                  <c:v>8.2328007054673709</c:v>
                </c:pt>
                <c:pt idx="48">
                  <c:v>8.2238007054673723</c:v>
                </c:pt>
                <c:pt idx="49">
                  <c:v>8.5583721340388017</c:v>
                </c:pt>
                <c:pt idx="50">
                  <c:v>8.6864197530864189</c:v>
                </c:pt>
                <c:pt idx="51">
                  <c:v>8.1782292768959426</c:v>
                </c:pt>
                <c:pt idx="52">
                  <c:v>9.0891816578483233</c:v>
                </c:pt>
                <c:pt idx="53">
                  <c:v>9.7340626102292767</c:v>
                </c:pt>
                <c:pt idx="54">
                  <c:v>9.6566578483245138</c:v>
                </c:pt>
                <c:pt idx="55">
                  <c:v>9.0508959435626082</c:v>
                </c:pt>
                <c:pt idx="56">
                  <c:v>9.1317530864197511</c:v>
                </c:pt>
                <c:pt idx="57">
                  <c:v>9.1359435626102279</c:v>
                </c:pt>
                <c:pt idx="58">
                  <c:v>9.7575149911816563</c:v>
                </c:pt>
                <c:pt idx="59">
                  <c:v>9.5017619047619046</c:v>
                </c:pt>
                <c:pt idx="60">
                  <c:v>9.7592619047619049</c:v>
                </c:pt>
                <c:pt idx="61">
                  <c:v>9.6511904761904788</c:v>
                </c:pt>
                <c:pt idx="62">
                  <c:v>9.7468571428571451</c:v>
                </c:pt>
                <c:pt idx="63">
                  <c:v>10.407690476190476</c:v>
                </c:pt>
                <c:pt idx="64">
                  <c:v>11.047714285714285</c:v>
                </c:pt>
                <c:pt idx="65">
                  <c:v>11.029761904761905</c:v>
                </c:pt>
                <c:pt idx="66">
                  <c:v>11.460714285714287</c:v>
                </c:pt>
                <c:pt idx="67">
                  <c:v>11.519880952380952</c:v>
                </c:pt>
                <c:pt idx="68">
                  <c:v>11.832142857142854</c:v>
                </c:pt>
                <c:pt idx="69">
                  <c:v>11.826333333333332</c:v>
                </c:pt>
                <c:pt idx="70">
                  <c:v>11.179809523809523</c:v>
                </c:pt>
                <c:pt idx="71">
                  <c:v>11.278404761904763</c:v>
                </c:pt>
                <c:pt idx="72">
                  <c:v>11.698690476190475</c:v>
                </c:pt>
                <c:pt idx="73">
                  <c:v>12.046023809523811</c:v>
                </c:pt>
                <c:pt idx="74">
                  <c:v>12.015214285714285</c:v>
                </c:pt>
                <c:pt idx="75">
                  <c:v>12.130595238095239</c:v>
                </c:pt>
                <c:pt idx="76">
                  <c:v>11.896619047619048</c:v>
                </c:pt>
                <c:pt idx="77">
                  <c:v>11.681095238095239</c:v>
                </c:pt>
                <c:pt idx="78">
                  <c:v>12.040642857142858</c:v>
                </c:pt>
                <c:pt idx="79">
                  <c:v>11.58945238095238</c:v>
                </c:pt>
                <c:pt idx="80">
                  <c:v>11.592238095238097</c:v>
                </c:pt>
                <c:pt idx="81">
                  <c:v>12.472547619047619</c:v>
                </c:pt>
                <c:pt idx="82">
                  <c:v>12.359690476190478</c:v>
                </c:pt>
                <c:pt idx="83">
                  <c:v>12.257761904761905</c:v>
                </c:pt>
                <c:pt idx="84">
                  <c:v>12.517309523809526</c:v>
                </c:pt>
                <c:pt idx="85">
                  <c:v>11.877190476190478</c:v>
                </c:pt>
                <c:pt idx="86">
                  <c:v>12.114571428571429</c:v>
                </c:pt>
                <c:pt idx="87">
                  <c:v>12.053928571428573</c:v>
                </c:pt>
                <c:pt idx="88">
                  <c:v>12.215547619047619</c:v>
                </c:pt>
                <c:pt idx="89">
                  <c:v>12.920119047619048</c:v>
                </c:pt>
                <c:pt idx="90">
                  <c:v>13.464357142857141</c:v>
                </c:pt>
                <c:pt idx="91">
                  <c:v>13.08240476190476</c:v>
                </c:pt>
                <c:pt idx="92">
                  <c:v>12.507428571428575</c:v>
                </c:pt>
                <c:pt idx="93">
                  <c:v>11.558571428571431</c:v>
                </c:pt>
                <c:pt idx="94">
                  <c:v>12.054357142857143</c:v>
                </c:pt>
                <c:pt idx="95">
                  <c:v>12.208</c:v>
                </c:pt>
                <c:pt idx="96">
                  <c:v>12.865071428571428</c:v>
                </c:pt>
                <c:pt idx="97">
                  <c:v>12.946619047619047</c:v>
                </c:pt>
                <c:pt idx="98">
                  <c:v>13.558761904761903</c:v>
                </c:pt>
                <c:pt idx="99">
                  <c:v>13.613142857142858</c:v>
                </c:pt>
                <c:pt idx="100">
                  <c:v>13.088190476190475</c:v>
                </c:pt>
                <c:pt idx="101">
                  <c:v>13.306095238095235</c:v>
                </c:pt>
                <c:pt idx="102">
                  <c:v>13.532928571428572</c:v>
                </c:pt>
                <c:pt idx="103">
                  <c:v>13.799857142857141</c:v>
                </c:pt>
                <c:pt idx="104">
                  <c:v>14.136142857142859</c:v>
                </c:pt>
                <c:pt idx="105">
                  <c:v>14.735523809523809</c:v>
                </c:pt>
                <c:pt idx="106">
                  <c:v>14.536309523809523</c:v>
                </c:pt>
                <c:pt idx="107">
                  <c:v>14.050690476190473</c:v>
                </c:pt>
                <c:pt idx="108">
                  <c:v>14.264761904761905</c:v>
                </c:pt>
                <c:pt idx="109">
                  <c:v>14.83388095238095</c:v>
                </c:pt>
                <c:pt idx="110">
                  <c:v>15.745857142857139</c:v>
                </c:pt>
                <c:pt idx="111">
                  <c:v>16.001190476190477</c:v>
                </c:pt>
                <c:pt idx="112">
                  <c:v>15.852714285714281</c:v>
                </c:pt>
                <c:pt idx="113">
                  <c:v>15.652047619047616</c:v>
                </c:pt>
                <c:pt idx="114">
                  <c:v>14.819738095238094</c:v>
                </c:pt>
                <c:pt idx="115">
                  <c:v>14.814523809523813</c:v>
                </c:pt>
                <c:pt idx="116">
                  <c:v>15.002476190476189</c:v>
                </c:pt>
                <c:pt idx="117">
                  <c:v>15.537416666666667</c:v>
                </c:pt>
                <c:pt idx="118">
                  <c:v>15.494488095238095</c:v>
                </c:pt>
                <c:pt idx="119">
                  <c:v>15.786559523809526</c:v>
                </c:pt>
                <c:pt idx="120">
                  <c:v>15.701261904761907</c:v>
                </c:pt>
                <c:pt idx="121">
                  <c:v>15.734</c:v>
                </c:pt>
                <c:pt idx="122">
                  <c:v>15.873809523809522</c:v>
                </c:pt>
                <c:pt idx="123">
                  <c:v>15.953095238095235</c:v>
                </c:pt>
                <c:pt idx="124">
                  <c:v>16.396047619047618</c:v>
                </c:pt>
                <c:pt idx="125">
                  <c:v>16.259619047619044</c:v>
                </c:pt>
                <c:pt idx="126">
                  <c:v>16.832252857142855</c:v>
                </c:pt>
                <c:pt idx="127">
                  <c:v>15.988840476190475</c:v>
                </c:pt>
                <c:pt idx="128">
                  <c:v>16.155384285714288</c:v>
                </c:pt>
                <c:pt idx="129">
                  <c:v>16.80727380952381</c:v>
                </c:pt>
                <c:pt idx="130">
                  <c:v>16.702219523809529</c:v>
                </c:pt>
                <c:pt idx="131">
                  <c:v>16.577918571428576</c:v>
                </c:pt>
                <c:pt idx="132">
                  <c:v>17.057934761904757</c:v>
                </c:pt>
                <c:pt idx="133">
                  <c:v>17.502956666666666</c:v>
                </c:pt>
                <c:pt idx="134">
                  <c:v>17.591543333333338</c:v>
                </c:pt>
                <c:pt idx="135">
                  <c:v>18.136290000000002</c:v>
                </c:pt>
                <c:pt idx="136">
                  <c:v>18.021114761904759</c:v>
                </c:pt>
                <c:pt idx="137">
                  <c:v>18.184078571428568</c:v>
                </c:pt>
                <c:pt idx="138">
                  <c:v>17.448224285714286</c:v>
                </c:pt>
                <c:pt idx="139">
                  <c:v>17.573110000000003</c:v>
                </c:pt>
                <c:pt idx="140">
                  <c:v>17.805752857142856</c:v>
                </c:pt>
                <c:pt idx="141">
                  <c:v>17.861421428571429</c:v>
                </c:pt>
                <c:pt idx="142">
                  <c:v>18.484891904761906</c:v>
                </c:pt>
                <c:pt idx="143">
                  <c:v>18.343263333333336</c:v>
                </c:pt>
                <c:pt idx="144">
                  <c:v>19.734447142857139</c:v>
                </c:pt>
                <c:pt idx="145">
                  <c:v>18.486506190476192</c:v>
                </c:pt>
                <c:pt idx="146">
                  <c:v>18.685523333333332</c:v>
                </c:pt>
                <c:pt idx="147">
                  <c:v>19.122741428571427</c:v>
                </c:pt>
                <c:pt idx="148">
                  <c:v>18.742526190476184</c:v>
                </c:pt>
                <c:pt idx="149">
                  <c:v>19.624186190476188</c:v>
                </c:pt>
                <c:pt idx="150">
                  <c:v>19.31434047619048</c:v>
                </c:pt>
                <c:pt idx="151">
                  <c:v>19.719593809523818</c:v>
                </c:pt>
                <c:pt idx="152">
                  <c:v>19.463849047619046</c:v>
                </c:pt>
                <c:pt idx="153">
                  <c:v>19.872512857142855</c:v>
                </c:pt>
                <c:pt idx="154">
                  <c:v>20.159256666666664</c:v>
                </c:pt>
                <c:pt idx="155">
                  <c:v>19.481024285714287</c:v>
                </c:pt>
                <c:pt idx="156">
                  <c:v>20.100656666666662</c:v>
                </c:pt>
                <c:pt idx="157">
                  <c:v>19.880825238095241</c:v>
                </c:pt>
                <c:pt idx="158">
                  <c:v>19.782820476190473</c:v>
                </c:pt>
                <c:pt idx="159">
                  <c:v>20.307595714285714</c:v>
                </c:pt>
                <c:pt idx="160">
                  <c:v>19.28667571428571</c:v>
                </c:pt>
                <c:pt idx="161">
                  <c:v>19.680837619047622</c:v>
                </c:pt>
                <c:pt idx="162">
                  <c:v>19.658595714285717</c:v>
                </c:pt>
                <c:pt idx="163">
                  <c:v>20.590162380952385</c:v>
                </c:pt>
                <c:pt idx="164">
                  <c:v>20.500224285714285</c:v>
                </c:pt>
                <c:pt idx="165">
                  <c:v>20.805185238095238</c:v>
                </c:pt>
                <c:pt idx="166">
                  <c:v>21.32776619047619</c:v>
                </c:pt>
                <c:pt idx="167">
                  <c:v>21.372068095238099</c:v>
                </c:pt>
                <c:pt idx="168">
                  <c:v>21.207244285714285</c:v>
                </c:pt>
                <c:pt idx="169">
                  <c:v>21.665370000000003</c:v>
                </c:pt>
                <c:pt idx="170">
                  <c:v>21.615124285714288</c:v>
                </c:pt>
                <c:pt idx="171">
                  <c:v>20.880270000000003</c:v>
                </c:pt>
                <c:pt idx="172">
                  <c:v>21.038395714285713</c:v>
                </c:pt>
                <c:pt idx="173">
                  <c:v>20.971559523809521</c:v>
                </c:pt>
                <c:pt idx="174">
                  <c:v>21.488395714285712</c:v>
                </c:pt>
                <c:pt idx="175">
                  <c:v>22.019555714285712</c:v>
                </c:pt>
                <c:pt idx="176">
                  <c:v>21.933680476190478</c:v>
                </c:pt>
                <c:pt idx="177">
                  <c:v>21.999610000000001</c:v>
                </c:pt>
                <c:pt idx="178">
                  <c:v>21.738167142857144</c:v>
                </c:pt>
                <c:pt idx="179">
                  <c:v>22.460409047619049</c:v>
                </c:pt>
                <c:pt idx="180">
                  <c:v>22.043344285714287</c:v>
                </c:pt>
                <c:pt idx="181">
                  <c:v>22.287260476190472</c:v>
                </c:pt>
                <c:pt idx="182">
                  <c:v>22.265170952380952</c:v>
                </c:pt>
                <c:pt idx="183">
                  <c:v>22.531790952380955</c:v>
                </c:pt>
                <c:pt idx="184">
                  <c:v>22.30085571428571</c:v>
                </c:pt>
                <c:pt idx="185">
                  <c:v>21.369119523809523</c:v>
                </c:pt>
                <c:pt idx="186">
                  <c:v>21.906032857142854</c:v>
                </c:pt>
                <c:pt idx="187">
                  <c:v>21.611947142857144</c:v>
                </c:pt>
                <c:pt idx="188">
                  <c:v>22.358214761904765</c:v>
                </c:pt>
                <c:pt idx="189">
                  <c:v>22.333375714285715</c:v>
                </c:pt>
                <c:pt idx="190">
                  <c:v>22.789366190476191</c:v>
                </c:pt>
                <c:pt idx="191">
                  <c:v>22.801470000000002</c:v>
                </c:pt>
                <c:pt idx="192">
                  <c:v>22.278075714285713</c:v>
                </c:pt>
                <c:pt idx="193">
                  <c:v>22.976601428571424</c:v>
                </c:pt>
                <c:pt idx="194">
                  <c:v>22.649351904761904</c:v>
                </c:pt>
                <c:pt idx="195">
                  <c:v>23.45973571428571</c:v>
                </c:pt>
                <c:pt idx="196">
                  <c:v>23.553084285714281</c:v>
                </c:pt>
                <c:pt idx="197">
                  <c:v>23.452347142857143</c:v>
                </c:pt>
                <c:pt idx="198">
                  <c:v>23.282930952380951</c:v>
                </c:pt>
                <c:pt idx="199">
                  <c:v>22.994589999999999</c:v>
                </c:pt>
                <c:pt idx="200">
                  <c:v>23.817785238095233</c:v>
                </c:pt>
                <c:pt idx="201">
                  <c:v>23.458600476190476</c:v>
                </c:pt>
                <c:pt idx="202">
                  <c:v>23.480965238095237</c:v>
                </c:pt>
                <c:pt idx="203">
                  <c:v>23.844742380952376</c:v>
                </c:pt>
                <c:pt idx="204">
                  <c:v>23.621348095238098</c:v>
                </c:pt>
                <c:pt idx="205">
                  <c:v>23.775080476190475</c:v>
                </c:pt>
                <c:pt idx="206">
                  <c:v>23.77766047619048</c:v>
                </c:pt>
                <c:pt idx="207">
                  <c:v>23.300101428571427</c:v>
                </c:pt>
                <c:pt idx="208">
                  <c:v>23.74575476190476</c:v>
                </c:pt>
                <c:pt idx="209">
                  <c:v>24.065293809523805</c:v>
                </c:pt>
                <c:pt idx="210">
                  <c:v>23.556875714285706</c:v>
                </c:pt>
                <c:pt idx="211">
                  <c:v>23.740887142857144</c:v>
                </c:pt>
                <c:pt idx="212">
                  <c:v>23.866141428571428</c:v>
                </c:pt>
                <c:pt idx="213">
                  <c:v>24.137061428571425</c:v>
                </c:pt>
                <c:pt idx="214">
                  <c:v>23.982790952380952</c:v>
                </c:pt>
                <c:pt idx="215">
                  <c:v>24.474618571428572</c:v>
                </c:pt>
                <c:pt idx="216">
                  <c:v>23.921869047619044</c:v>
                </c:pt>
                <c:pt idx="217">
                  <c:v>23.400855714285711</c:v>
                </c:pt>
                <c:pt idx="218">
                  <c:v>23.626215714285713</c:v>
                </c:pt>
                <c:pt idx="219">
                  <c:v>23.537675714285712</c:v>
                </c:pt>
                <c:pt idx="220">
                  <c:v>23.709841428571426</c:v>
                </c:pt>
                <c:pt idx="221">
                  <c:v>23.731024285714284</c:v>
                </c:pt>
                <c:pt idx="222">
                  <c:v>23.579550000000001</c:v>
                </c:pt>
                <c:pt idx="223">
                  <c:v>23.628842380952374</c:v>
                </c:pt>
                <c:pt idx="224">
                  <c:v>23.239518571428569</c:v>
                </c:pt>
                <c:pt idx="225">
                  <c:v>23.700487142857142</c:v>
                </c:pt>
                <c:pt idx="226">
                  <c:v>23.97873666666667</c:v>
                </c:pt>
                <c:pt idx="227">
                  <c:v>23.402037619047618</c:v>
                </c:pt>
                <c:pt idx="228">
                  <c:v>23.229380476190475</c:v>
                </c:pt>
                <c:pt idx="229">
                  <c:v>23.786201428571431</c:v>
                </c:pt>
                <c:pt idx="230">
                  <c:v>23.528151904761906</c:v>
                </c:pt>
                <c:pt idx="231">
                  <c:v>23.486324285714289</c:v>
                </c:pt>
                <c:pt idx="232">
                  <c:v>23.901931904761906</c:v>
                </c:pt>
                <c:pt idx="233">
                  <c:v>22.861133809523807</c:v>
                </c:pt>
                <c:pt idx="234">
                  <c:v>22.601732857142856</c:v>
                </c:pt>
                <c:pt idx="235">
                  <c:v>22.183557619047619</c:v>
                </c:pt>
                <c:pt idx="236">
                  <c:v>22.218289047619049</c:v>
                </c:pt>
                <c:pt idx="237">
                  <c:v>21.975770952380952</c:v>
                </c:pt>
                <c:pt idx="238">
                  <c:v>21.678029047619049</c:v>
                </c:pt>
                <c:pt idx="239">
                  <c:v>21.734434761904758</c:v>
                </c:pt>
                <c:pt idx="240">
                  <c:v>22.56514142857143</c:v>
                </c:pt>
                <c:pt idx="241">
                  <c:v>21.802622380952382</c:v>
                </c:pt>
                <c:pt idx="242">
                  <c:v>21.323788095238097</c:v>
                </c:pt>
                <c:pt idx="243">
                  <c:v>21.501423333333335</c:v>
                </c:pt>
                <c:pt idx="244">
                  <c:v>21.569289047619048</c:v>
                </c:pt>
                <c:pt idx="245">
                  <c:v>21.481240476190475</c:v>
                </c:pt>
                <c:pt idx="246">
                  <c:v>21.48499</c:v>
                </c:pt>
                <c:pt idx="247">
                  <c:v>21.853990952380951</c:v>
                </c:pt>
                <c:pt idx="248">
                  <c:v>21.369763333333331</c:v>
                </c:pt>
                <c:pt idx="249">
                  <c:v>21.90424904761905</c:v>
                </c:pt>
                <c:pt idx="250">
                  <c:v>21.798703333333336</c:v>
                </c:pt>
                <c:pt idx="251">
                  <c:v>21.078672857142855</c:v>
                </c:pt>
                <c:pt idx="252">
                  <c:v>21.590946190476195</c:v>
                </c:pt>
                <c:pt idx="253">
                  <c:v>20.976490952380953</c:v>
                </c:pt>
                <c:pt idx="254">
                  <c:v>19.880685238095236</c:v>
                </c:pt>
                <c:pt idx="255">
                  <c:v>19.634955714285713</c:v>
                </c:pt>
                <c:pt idx="256">
                  <c:v>19.181820476190477</c:v>
                </c:pt>
                <c:pt idx="257">
                  <c:v>19.907443333333337</c:v>
                </c:pt>
                <c:pt idx="258">
                  <c:v>19.84311095238095</c:v>
                </c:pt>
                <c:pt idx="259">
                  <c:v>19.927397619047618</c:v>
                </c:pt>
                <c:pt idx="260">
                  <c:v>19.893034761904758</c:v>
                </c:pt>
                <c:pt idx="261">
                  <c:v>19.944877619047617</c:v>
                </c:pt>
                <c:pt idx="262">
                  <c:v>20.146860476190476</c:v>
                </c:pt>
                <c:pt idx="263">
                  <c:v>20.150563333333331</c:v>
                </c:pt>
                <c:pt idx="264">
                  <c:v>19.015679523809524</c:v>
                </c:pt>
                <c:pt idx="265">
                  <c:v>19.46293</c:v>
                </c:pt>
                <c:pt idx="266">
                  <c:v>18.634112857142853</c:v>
                </c:pt>
                <c:pt idx="267">
                  <c:v>18.557875714285718</c:v>
                </c:pt>
                <c:pt idx="268">
                  <c:v>18.947491904761904</c:v>
                </c:pt>
                <c:pt idx="269">
                  <c:v>19.07922809523809</c:v>
                </c:pt>
                <c:pt idx="270">
                  <c:v>19.038658571428577</c:v>
                </c:pt>
                <c:pt idx="271">
                  <c:v>18.89595380952381</c:v>
                </c:pt>
                <c:pt idx="272">
                  <c:v>18.588980476190475</c:v>
                </c:pt>
                <c:pt idx="273">
                  <c:v>18.076338571428568</c:v>
                </c:pt>
                <c:pt idx="274">
                  <c:v>17.427859523809527</c:v>
                </c:pt>
                <c:pt idx="275">
                  <c:v>17.401914761904763</c:v>
                </c:pt>
                <c:pt idx="276">
                  <c:v>16.763527142857146</c:v>
                </c:pt>
                <c:pt idx="277">
                  <c:v>16.591314761904762</c:v>
                </c:pt>
                <c:pt idx="278">
                  <c:v>16.32891857142857</c:v>
                </c:pt>
                <c:pt idx="279">
                  <c:v>16.625063333333326</c:v>
                </c:pt>
                <c:pt idx="280">
                  <c:v>16.657490000000003</c:v>
                </c:pt>
                <c:pt idx="281">
                  <c:v>16.238272857142857</c:v>
                </c:pt>
                <c:pt idx="282">
                  <c:v>16.731036666666665</c:v>
                </c:pt>
                <c:pt idx="283">
                  <c:v>16.87274142857143</c:v>
                </c:pt>
                <c:pt idx="284">
                  <c:v>16.86444619047619</c:v>
                </c:pt>
                <c:pt idx="285">
                  <c:v>16.59159</c:v>
                </c:pt>
                <c:pt idx="286">
                  <c:v>16.522589047619046</c:v>
                </c:pt>
                <c:pt idx="287">
                  <c:v>15.760637619047625</c:v>
                </c:pt>
                <c:pt idx="288">
                  <c:v>15.782159523809526</c:v>
                </c:pt>
                <c:pt idx="289">
                  <c:v>15.601084285714288</c:v>
                </c:pt>
                <c:pt idx="290">
                  <c:v>15.36976333333333</c:v>
                </c:pt>
                <c:pt idx="291">
                  <c:v>15.084125238095234</c:v>
                </c:pt>
                <c:pt idx="292">
                  <c:v>14.299885238095239</c:v>
                </c:pt>
                <c:pt idx="293">
                  <c:v>14.271529999999995</c:v>
                </c:pt>
                <c:pt idx="294">
                  <c:v>14.46652238095238</c:v>
                </c:pt>
                <c:pt idx="295">
                  <c:v>14.979977619047618</c:v>
                </c:pt>
                <c:pt idx="296">
                  <c:v>14.768979523809524</c:v>
                </c:pt>
                <c:pt idx="297">
                  <c:v>14.422512857142859</c:v>
                </c:pt>
                <c:pt idx="298">
                  <c:v>14.873250000000004</c:v>
                </c:pt>
                <c:pt idx="299">
                  <c:v>14.710023333333332</c:v>
                </c:pt>
                <c:pt idx="300">
                  <c:v>14.465153809523812</c:v>
                </c:pt>
                <c:pt idx="301">
                  <c:v>13.878901428571426</c:v>
                </c:pt>
                <c:pt idx="302">
                  <c:v>14.053986190476191</c:v>
                </c:pt>
                <c:pt idx="303">
                  <c:v>13.998071904761906</c:v>
                </c:pt>
                <c:pt idx="304">
                  <c:v>13.839209047619049</c:v>
                </c:pt>
                <c:pt idx="305">
                  <c:v>13.313509999999999</c:v>
                </c:pt>
                <c:pt idx="306">
                  <c:v>12.938548095238094</c:v>
                </c:pt>
                <c:pt idx="307">
                  <c:v>12.712234761904764</c:v>
                </c:pt>
                <c:pt idx="308">
                  <c:v>12.253740476190476</c:v>
                </c:pt>
                <c:pt idx="309">
                  <c:v>12.519178571428572</c:v>
                </c:pt>
                <c:pt idx="310">
                  <c:v>12.279808095238092</c:v>
                </c:pt>
                <c:pt idx="311">
                  <c:v>12.49387761904762</c:v>
                </c:pt>
                <c:pt idx="312">
                  <c:v>12.222987142857139</c:v>
                </c:pt>
                <c:pt idx="313">
                  <c:v>12.173232857142857</c:v>
                </c:pt>
                <c:pt idx="314">
                  <c:v>12.211819523809522</c:v>
                </c:pt>
                <c:pt idx="315">
                  <c:v>11.85435476190476</c:v>
                </c:pt>
                <c:pt idx="316">
                  <c:v>11.401266190476189</c:v>
                </c:pt>
                <c:pt idx="317">
                  <c:v>11.427825238095238</c:v>
                </c:pt>
                <c:pt idx="318">
                  <c:v>11.006066190476188</c:v>
                </c:pt>
                <c:pt idx="319">
                  <c:v>10.821419523809524</c:v>
                </c:pt>
                <c:pt idx="320">
                  <c:v>10.416733809523809</c:v>
                </c:pt>
                <c:pt idx="321">
                  <c:v>10.824368095238096</c:v>
                </c:pt>
                <c:pt idx="322">
                  <c:v>9.8528166666666657</c:v>
                </c:pt>
                <c:pt idx="323">
                  <c:v>10.124122380952381</c:v>
                </c:pt>
                <c:pt idx="324">
                  <c:v>10.037378571428572</c:v>
                </c:pt>
                <c:pt idx="325">
                  <c:v>10.139268095238096</c:v>
                </c:pt>
                <c:pt idx="326">
                  <c:v>10.115212857142856</c:v>
                </c:pt>
                <c:pt idx="327">
                  <c:v>9.9109890476190454</c:v>
                </c:pt>
                <c:pt idx="328">
                  <c:v>9.6438719047619035</c:v>
                </c:pt>
                <c:pt idx="329">
                  <c:v>9.2765033333333324</c:v>
                </c:pt>
                <c:pt idx="330">
                  <c:v>9.8033080952380942</c:v>
                </c:pt>
                <c:pt idx="331">
                  <c:v>9.2554433333333339</c:v>
                </c:pt>
                <c:pt idx="332">
                  <c:v>9.5086080952380936</c:v>
                </c:pt>
                <c:pt idx="333">
                  <c:v>9.3038461904761895</c:v>
                </c:pt>
                <c:pt idx="334">
                  <c:v>8.9443223809523786</c:v>
                </c:pt>
                <c:pt idx="335">
                  <c:v>8.8359042857142818</c:v>
                </c:pt>
                <c:pt idx="336">
                  <c:v>9.247148095238094</c:v>
                </c:pt>
                <c:pt idx="337">
                  <c:v>9.536764285714284</c:v>
                </c:pt>
                <c:pt idx="338">
                  <c:v>9.2501899999999999</c:v>
                </c:pt>
                <c:pt idx="339">
                  <c:v>8.9567652380952349</c:v>
                </c:pt>
                <c:pt idx="340">
                  <c:v>8.7776557142857126</c:v>
                </c:pt>
                <c:pt idx="341">
                  <c:v>8.8010966666666679</c:v>
                </c:pt>
                <c:pt idx="342">
                  <c:v>8.4276557142857129</c:v>
                </c:pt>
                <c:pt idx="343">
                  <c:v>8.3173947619047617</c:v>
                </c:pt>
                <c:pt idx="344">
                  <c:v>8.2624633333333328</c:v>
                </c:pt>
                <c:pt idx="345">
                  <c:v>8.2630776190476176</c:v>
                </c:pt>
                <c:pt idx="346">
                  <c:v>8.2260585714285686</c:v>
                </c:pt>
                <c:pt idx="347">
                  <c:v>7.8924795238095227</c:v>
                </c:pt>
                <c:pt idx="348">
                  <c:v>8.1453985714285722</c:v>
                </c:pt>
                <c:pt idx="349">
                  <c:v>8.1891623809523804</c:v>
                </c:pt>
                <c:pt idx="350">
                  <c:v>8.5455976190476175</c:v>
                </c:pt>
                <c:pt idx="351">
                  <c:v>8.4135395238095239</c:v>
                </c:pt>
                <c:pt idx="352">
                  <c:v>8.8315576190476186</c:v>
                </c:pt>
                <c:pt idx="353">
                  <c:v>8.7814347619047606</c:v>
                </c:pt>
                <c:pt idx="354">
                  <c:v>8.6938776190476208</c:v>
                </c:pt>
                <c:pt idx="355">
                  <c:v>8.4391157142857143</c:v>
                </c:pt>
                <c:pt idx="356">
                  <c:v>8.4630480952380971</c:v>
                </c:pt>
                <c:pt idx="357">
                  <c:v>8.2465042857142841</c:v>
                </c:pt>
                <c:pt idx="358">
                  <c:v>8.6923861904761903</c:v>
                </c:pt>
                <c:pt idx="359">
                  <c:v>8.1779014285714293</c:v>
                </c:pt>
                <c:pt idx="360">
                  <c:v>7.6668271428571426</c:v>
                </c:pt>
                <c:pt idx="361">
                  <c:v>7.8577014285714268</c:v>
                </c:pt>
                <c:pt idx="362">
                  <c:v>8.0707585714285717</c:v>
                </c:pt>
                <c:pt idx="363">
                  <c:v>7.9786852380952356</c:v>
                </c:pt>
                <c:pt idx="364">
                  <c:v>7.7295919047619046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116208"/>
        <c:axId val="266456240"/>
      </c:lineChart>
      <c:dateAx>
        <c:axId val="333116208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crossAx val="266456240"/>
        <c:crosses val="autoZero"/>
        <c:auto val="1"/>
        <c:lblOffset val="100"/>
        <c:baseTimeUnit val="days"/>
      </c:dateAx>
      <c:valAx>
        <c:axId val="26645624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33311620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Températures moyennes</a:t>
            </a:r>
            <a:r>
              <a:rPr lang="en-US" baseline="0"/>
              <a:t> </a:t>
            </a:r>
            <a:r>
              <a:rPr lang="en-US"/>
              <a:t>annuelles</a:t>
            </a:r>
          </a:p>
        </c:rich>
      </c:tx>
      <c:layout>
        <c:manualLayout>
          <c:xMode val="edge"/>
          <c:yMode val="edge"/>
          <c:x val="0.25656127548257091"/>
          <c:y val="2.422665217536865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20112016636096E-2"/>
          <c:y val="0.24805318913216945"/>
          <c:w val="0.8916938704466858"/>
          <c:h val="0.63921691026522343"/>
        </c:manualLayout>
      </c:layout>
      <c:lineChart>
        <c:grouping val="standard"/>
        <c:varyColors val="0"/>
        <c:ser>
          <c:idx val="0"/>
          <c:order val="0"/>
          <c:tx>
            <c:strRef>
              <c:f>moy!$A$371</c:f>
              <c:strCache>
                <c:ptCount val="1"/>
                <c:pt idx="0">
                  <c:v>moyenne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>
                <a:solidFill>
                  <a:srgbClr val="FF0000"/>
                </a:solidFill>
                <a:prstDash val="sysDash"/>
              </a:ln>
            </c:spPr>
            <c:trendlineType val="poly"/>
            <c:order val="4"/>
            <c:dispRSqr val="1"/>
            <c:dispEq val="1"/>
            <c:trendlineLbl>
              <c:layout>
                <c:manualLayout>
                  <c:x val="-4.0832188636096278E-2"/>
                  <c:y val="-0.18155454283411573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solidFill>
                          <a:srgbClr val="FF0000"/>
                        </a:solidFill>
                      </a:defRPr>
                    </a:pPr>
                    <a:r>
                      <a:rPr lang="en-US" sz="1050" baseline="0">
                        <a:solidFill>
                          <a:srgbClr val="FF0000"/>
                        </a:solidFill>
                      </a:rPr>
                      <a:t>R² = 0,5189</a:t>
                    </a:r>
                    <a:endParaRPr lang="en-US" sz="1050">
                      <a:solidFill>
                        <a:srgbClr val="FF0000"/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cat>
            <c:numRef>
              <c:f>moy!$B$1:$AQ$1</c:f>
              <c:numCache>
                <c:formatCode>0</c:formatCode>
                <c:ptCount val="42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 formatCode="General">
                  <c:v>2011</c:v>
                </c:pt>
                <c:pt idx="38">
                  <c:v>2012</c:v>
                </c:pt>
                <c:pt idx="39" formatCode="General">
                  <c:v>2013</c:v>
                </c:pt>
                <c:pt idx="40" formatCode="General">
                  <c:v>2014</c:v>
                </c:pt>
                <c:pt idx="41" formatCode="General">
                  <c:v>2015</c:v>
                </c:pt>
              </c:numCache>
            </c:numRef>
          </c:cat>
          <c:val>
            <c:numRef>
              <c:f>moy!$B$371:$AQ$371</c:f>
              <c:numCache>
                <c:formatCode>0.00</c:formatCode>
                <c:ptCount val="42"/>
                <c:pt idx="0">
                  <c:v>10.813698630136983</c:v>
                </c:pt>
                <c:pt idx="1">
                  <c:v>11.117945205479451</c:v>
                </c:pt>
                <c:pt idx="2">
                  <c:v>11.451849315068491</c:v>
                </c:pt>
                <c:pt idx="3">
                  <c:v>10.607534246575343</c:v>
                </c:pt>
                <c:pt idx="4">
                  <c:v>9.3443835616438395</c:v>
                </c:pt>
                <c:pt idx="5">
                  <c:v>9.0208219178082221</c:v>
                </c:pt>
                <c:pt idx="6">
                  <c:v>9.0780821917808225</c:v>
                </c:pt>
                <c:pt idx="7">
                  <c:v>9.710547945205489</c:v>
                </c:pt>
                <c:pt idx="8">
                  <c:v>10.218987022350399</c:v>
                </c:pt>
                <c:pt idx="9">
                  <c:v>9.9978082191780864</c:v>
                </c:pt>
                <c:pt idx="10">
                  <c:v>9.7250000000000014</c:v>
                </c:pt>
                <c:pt idx="11">
                  <c:v>9.0627397260274041</c:v>
                </c:pt>
                <c:pt idx="12">
                  <c:v>8.466712328767116</c:v>
                </c:pt>
                <c:pt idx="13">
                  <c:v>9.1282191780821993</c:v>
                </c:pt>
                <c:pt idx="14">
                  <c:v>10.210136986301379</c:v>
                </c:pt>
                <c:pt idx="15">
                  <c:v>11.177397260273976</c:v>
                </c:pt>
                <c:pt idx="16">
                  <c:v>10.940821917808227</c:v>
                </c:pt>
                <c:pt idx="17">
                  <c:v>9.6565753424657608</c:v>
                </c:pt>
                <c:pt idx="18">
                  <c:v>10.146095890410962</c:v>
                </c:pt>
                <c:pt idx="19">
                  <c:v>10.002876712328771</c:v>
                </c:pt>
                <c:pt idx="20">
                  <c:v>11.135616438356173</c:v>
                </c:pt>
                <c:pt idx="21">
                  <c:v>10.978630136986302</c:v>
                </c:pt>
                <c:pt idx="22">
                  <c:v>10.000136986301374</c:v>
                </c:pt>
                <c:pt idx="23">
                  <c:v>11.125821917808219</c:v>
                </c:pt>
                <c:pt idx="24">
                  <c:v>10.839383561643832</c:v>
                </c:pt>
                <c:pt idx="25">
                  <c:v>12.167671232876714</c:v>
                </c:pt>
                <c:pt idx="26">
                  <c:v>11.658904109589042</c:v>
                </c:pt>
                <c:pt idx="27">
                  <c:v>10.873698630136987</c:v>
                </c:pt>
                <c:pt idx="28">
                  <c:v>11.908767123287671</c:v>
                </c:pt>
                <c:pt idx="29">
                  <c:v>11.28041095890411</c:v>
                </c:pt>
                <c:pt idx="30">
                  <c:v>10.06164383561644</c:v>
                </c:pt>
                <c:pt idx="31">
                  <c:v>10.831917808219178</c:v>
                </c:pt>
                <c:pt idx="32">
                  <c:v>10.903150684931507</c:v>
                </c:pt>
                <c:pt idx="33">
                  <c:v>11.100684931506846</c:v>
                </c:pt>
                <c:pt idx="34">
                  <c:v>10.808493150684921</c:v>
                </c:pt>
                <c:pt idx="35">
                  <c:v>10.794794520547939</c:v>
                </c:pt>
                <c:pt idx="36">
                  <c:v>10.3145205479452</c:v>
                </c:pt>
                <c:pt idx="37">
                  <c:v>12.28851232876711</c:v>
                </c:pt>
                <c:pt idx="38">
                  <c:v>11.155753424657526</c:v>
                </c:pt>
                <c:pt idx="39">
                  <c:v>11.240617147029459</c:v>
                </c:pt>
                <c:pt idx="40">
                  <c:v>11.760273972602734</c:v>
                </c:pt>
                <c:pt idx="41">
                  <c:v>11.777625570776255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791424"/>
        <c:axId val="268099064"/>
      </c:lineChart>
      <c:catAx>
        <c:axId val="33179142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68099064"/>
        <c:crossesAt val="-10"/>
        <c:auto val="1"/>
        <c:lblAlgn val="ctr"/>
        <c:lblOffset val="100"/>
        <c:tickLblSkip val="2"/>
        <c:tickMarkSkip val="1"/>
        <c:noMultiLvlLbl val="0"/>
      </c:catAx>
      <c:valAx>
        <c:axId val="268099064"/>
        <c:scaling>
          <c:orientation val="minMax"/>
          <c:max val="13"/>
          <c:min val="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31791424"/>
        <c:crosses val="autoZero"/>
        <c:crossBetween val="between"/>
        <c:majorUnit val="1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050" dirty="0" smtClean="0"/>
              <a:t>Moyennes </a:t>
            </a:r>
            <a:r>
              <a:rPr lang="fr-FR" sz="1050" dirty="0"/>
              <a:t>des maxi</a:t>
            </a:r>
          </a:p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050" dirty="0" err="1"/>
              <a:t>moy</a:t>
            </a:r>
            <a:r>
              <a:rPr lang="fr-FR" sz="1050" dirty="0"/>
              <a:t>(</a:t>
            </a:r>
            <a:r>
              <a:rPr lang="fr-FR" sz="1050" dirty="0" err="1"/>
              <a:t>t°maxi</a:t>
            </a:r>
            <a:r>
              <a:rPr lang="fr-FR" sz="1050" dirty="0"/>
              <a:t>) </a:t>
            </a:r>
          </a:p>
        </c:rich>
      </c:tx>
      <c:layout>
        <c:manualLayout>
          <c:xMode val="edge"/>
          <c:yMode val="edge"/>
          <c:x val="0.43775649794801808"/>
          <c:y val="3.06345733041575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815321477428207E-2"/>
          <c:y val="0.1575494024691898"/>
          <c:w val="0.89603283173734205"/>
          <c:h val="0.68927863580269999"/>
        </c:manualLayout>
      </c:layout>
      <c:lineChart>
        <c:grouping val="standard"/>
        <c:varyColors val="0"/>
        <c:ser>
          <c:idx val="0"/>
          <c:order val="0"/>
          <c:tx>
            <c:strRef>
              <c:f>maxi!$A$371</c:f>
              <c:strCache>
                <c:ptCount val="1"/>
                <c:pt idx="0">
                  <c:v>moyenne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FF0000"/>
                </a:solidFill>
                <a:prstDash val="sysDash"/>
              </a:ln>
            </c:spPr>
            <c:trendlineType val="poly"/>
            <c:order val="4"/>
            <c:dispRSqr val="1"/>
            <c:dispEq val="0"/>
            <c:trendlineLbl>
              <c:layout>
                <c:manualLayout>
                  <c:x val="-7.8161078018462463E-2"/>
                  <c:y val="-0.2002136589505462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900"/>
                  </a:pPr>
                  <a:endParaRPr lang="fr-FR"/>
                </a:p>
              </c:txPr>
            </c:trendlineLbl>
          </c:trendline>
          <c:cat>
            <c:strRef>
              <c:f>maxi!$B$1:$AQ$1</c:f>
              <c:strCache>
                <c:ptCount val="42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</c:strCache>
            </c:strRef>
          </c:cat>
          <c:val>
            <c:numRef>
              <c:f>maxi!$B$371:$AQ$371</c:f>
              <c:numCache>
                <c:formatCode>0.0</c:formatCode>
                <c:ptCount val="42"/>
                <c:pt idx="0">
                  <c:v>14.204383561643844</c:v>
                </c:pt>
                <c:pt idx="1">
                  <c:v>14.712054794520547</c:v>
                </c:pt>
                <c:pt idx="2">
                  <c:v>15.673424657534238</c:v>
                </c:pt>
                <c:pt idx="3">
                  <c:v>14.312328767123303</c:v>
                </c:pt>
                <c:pt idx="4">
                  <c:v>13.908767123287685</c:v>
                </c:pt>
                <c:pt idx="5">
                  <c:v>13.82</c:v>
                </c:pt>
                <c:pt idx="6">
                  <c:v>13.482417582417609</c:v>
                </c:pt>
                <c:pt idx="7">
                  <c:v>13.983835616438384</c:v>
                </c:pt>
                <c:pt idx="8">
                  <c:v>14.928767123287688</c:v>
                </c:pt>
                <c:pt idx="9">
                  <c:v>14.623013698630146</c:v>
                </c:pt>
                <c:pt idx="10">
                  <c:v>14.537912087912096</c:v>
                </c:pt>
                <c:pt idx="11">
                  <c:v>13.9295890410959</c:v>
                </c:pt>
                <c:pt idx="12">
                  <c:v>13.536712328767145</c:v>
                </c:pt>
                <c:pt idx="13">
                  <c:v>13.969589041095903</c:v>
                </c:pt>
                <c:pt idx="14">
                  <c:v>14.969505494505508</c:v>
                </c:pt>
                <c:pt idx="15">
                  <c:v>16.486575342465756</c:v>
                </c:pt>
                <c:pt idx="16">
                  <c:v>16.333424657534255</c:v>
                </c:pt>
                <c:pt idx="17">
                  <c:v>14.439726027397272</c:v>
                </c:pt>
                <c:pt idx="18">
                  <c:v>14.909890109890105</c:v>
                </c:pt>
                <c:pt idx="19">
                  <c:v>14.533424657534256</c:v>
                </c:pt>
                <c:pt idx="20">
                  <c:v>15.726027397260278</c:v>
                </c:pt>
                <c:pt idx="21">
                  <c:v>15.730958904109585</c:v>
                </c:pt>
                <c:pt idx="22">
                  <c:v>14.745879120879136</c:v>
                </c:pt>
                <c:pt idx="23">
                  <c:v>16.308082191780823</c:v>
                </c:pt>
                <c:pt idx="24">
                  <c:v>15.0886301369863</c:v>
                </c:pt>
                <c:pt idx="25">
                  <c:v>16.198630136986303</c:v>
                </c:pt>
                <c:pt idx="26">
                  <c:v>15.637362637362637</c:v>
                </c:pt>
                <c:pt idx="27">
                  <c:v>14.987671232876712</c:v>
                </c:pt>
                <c:pt idx="28">
                  <c:v>15.995068493150685</c:v>
                </c:pt>
                <c:pt idx="29">
                  <c:v>16.18082191780822</c:v>
                </c:pt>
                <c:pt idx="30">
                  <c:v>14.368956043956047</c:v>
                </c:pt>
                <c:pt idx="31">
                  <c:v>15.426849315068496</c:v>
                </c:pt>
                <c:pt idx="32">
                  <c:v>15.166849315068495</c:v>
                </c:pt>
                <c:pt idx="33">
                  <c:v>15.582739726027379</c:v>
                </c:pt>
                <c:pt idx="34">
                  <c:v>15.495329670329641</c:v>
                </c:pt>
                <c:pt idx="35">
                  <c:v>15.704383561643819</c:v>
                </c:pt>
                <c:pt idx="36">
                  <c:v>15.536438356164362</c:v>
                </c:pt>
                <c:pt idx="37">
                  <c:v>17.51784657534245</c:v>
                </c:pt>
                <c:pt idx="38">
                  <c:v>16.062191780821909</c:v>
                </c:pt>
                <c:pt idx="39">
                  <c:v>16.470249205479448</c:v>
                </c:pt>
                <c:pt idx="40">
                  <c:v>16.72876712328766</c:v>
                </c:pt>
                <c:pt idx="41">
                  <c:v>16.594337899543373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402944"/>
        <c:axId val="336404120"/>
      </c:lineChart>
      <c:catAx>
        <c:axId val="3364029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36404120"/>
        <c:crossesAt val="-20"/>
        <c:auto val="1"/>
        <c:lblAlgn val="ctr"/>
        <c:lblOffset val="100"/>
        <c:tickLblSkip val="2"/>
        <c:tickMarkSkip val="1"/>
        <c:noMultiLvlLbl val="0"/>
      </c:catAx>
      <c:valAx>
        <c:axId val="336404120"/>
        <c:scaling>
          <c:orientation val="minMax"/>
          <c:max val="18"/>
          <c:min val="13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36402944"/>
        <c:crosses val="autoZero"/>
        <c:crossBetween val="between"/>
      </c:valAx>
      <c:spPr>
        <a:solidFill>
          <a:schemeClr val="bg1"/>
        </a:solidFill>
        <a:ln w="12700">
          <a:solidFill>
            <a:srgbClr val="FF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FF0000"/>
      </a:solidFill>
      <a:prstDash val="sysDash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B6A1E-7440-4CBE-9206-F9EAB0DF87D5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99A5B-B35C-497B-AAC5-07FA80647C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9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64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54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994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683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36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29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147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472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595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037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20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306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637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230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689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4041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33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038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408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40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9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46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17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3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6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48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71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72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01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ECB67E8-9D41-4EE1-912F-7F10D33E1CF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9C9FE23-0EAD-48EE-9225-7C2BF7ABE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47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888" y="-1769"/>
            <a:ext cx="9144000" cy="6858000"/>
          </a:xfrm>
          <a:prstGeom prst="rect">
            <a:avLst/>
          </a:prstGeom>
        </p:spPr>
      </p:pic>
      <p:sp>
        <p:nvSpPr>
          <p:cNvPr id="3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4114800" y="6492875"/>
            <a:ext cx="4114800" cy="365125"/>
          </a:xfrm>
          <a:solidFill>
            <a:schemeClr val="bg1"/>
          </a:solidFill>
        </p:spPr>
        <p:txBody>
          <a:bodyPr/>
          <a:lstStyle/>
          <a:p>
            <a:r>
              <a:rPr lang="fr-FR" b="1" i="1" dirty="0" smtClean="0">
                <a:solidFill>
                  <a:schemeClr val="tx1"/>
                </a:solidFill>
              </a:rPr>
              <a:t>Présentation JADORR - Outil météo – 12 mai 2016</a:t>
            </a:r>
            <a:endParaRPr lang="fr-FR" b="1" i="1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51097" y="2165104"/>
            <a:ext cx="79494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La météo à la Station Biologique : un bref historique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1351097" y="3849568"/>
            <a:ext cx="58899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2013 : une station météo automatique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1351097" y="3070917"/>
            <a:ext cx="46872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Evolution du climat sur 42 ans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351096" y="4628215"/>
            <a:ext cx="97041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Les données météo de la Station Biologique bientôt sur Internet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1351097" y="457495"/>
            <a:ext cx="379007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dirty="0"/>
              <a:t>Aperçu du climat breton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1096" y="1214220"/>
            <a:ext cx="51156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dirty="0"/>
              <a:t>Le climat à Rennes et à Paimpont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51097" y="5406866"/>
            <a:ext cx="83860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Les archives météo de la Station Biologique disponibles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474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72677" y="48110"/>
            <a:ext cx="5787162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Station </a:t>
            </a:r>
            <a:r>
              <a:rPr lang="fr-FR" dirty="0"/>
              <a:t>auxiliaire : </a:t>
            </a:r>
            <a:r>
              <a:rPr lang="fr-FR" dirty="0" smtClean="0"/>
              <a:t>température et humidité du </a:t>
            </a:r>
            <a:r>
              <a:rPr lang="fr-FR" dirty="0"/>
              <a:t>sol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54" y="928687"/>
            <a:ext cx="3588395" cy="376461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767" y="928687"/>
            <a:ext cx="7427168" cy="518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tions météo auxiliaires, fonctionnent avec la station météo principale Vantage Pro 2 sans fil. Portée radio 300 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695" y="981754"/>
            <a:ext cx="4037602" cy="369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1854925" y="3978579"/>
            <a:ext cx="3238410" cy="2800787"/>
            <a:chOff x="1854925" y="3978579"/>
            <a:chExt cx="3238410" cy="2800787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4925" y="3978579"/>
              <a:ext cx="3238410" cy="280078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160750" y="4041830"/>
              <a:ext cx="19502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b="1" dirty="0" smtClean="0"/>
                <a:t>Console de lecture</a:t>
              </a:r>
              <a:endParaRPr lang="fr-FR" b="1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8582583" y="3139697"/>
            <a:ext cx="2285714" cy="3561406"/>
            <a:chOff x="8582583" y="3139697"/>
            <a:chExt cx="2285714" cy="356140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2583" y="4415389"/>
              <a:ext cx="2285714" cy="2285714"/>
            </a:xfrm>
            <a:prstGeom prst="rect">
              <a:avLst/>
            </a:prstGeom>
          </p:spPr>
        </p:pic>
        <p:cxnSp>
          <p:nvCxnSpPr>
            <p:cNvPr id="5" name="Connecteur en angle 4"/>
            <p:cNvCxnSpPr/>
            <p:nvPr/>
          </p:nvCxnSpPr>
          <p:spPr>
            <a:xfrm rot="16200000" flipH="1">
              <a:off x="7705831" y="4283362"/>
              <a:ext cx="2568771" cy="281441"/>
            </a:xfrm>
            <a:prstGeom prst="bentConnector3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8752114" y="4041830"/>
              <a:ext cx="5629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USB</a:t>
              </a:r>
              <a:endParaRPr lang="fr-FR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49974" y="1084217"/>
            <a:ext cx="5175063" cy="2585323"/>
            <a:chOff x="349974" y="1084217"/>
            <a:chExt cx="4546297" cy="2585323"/>
          </a:xfrm>
        </p:grpSpPr>
        <p:sp>
          <p:nvSpPr>
            <p:cNvPr id="2" name="ZoneTexte 1"/>
            <p:cNvSpPr txBox="1"/>
            <p:nvPr/>
          </p:nvSpPr>
          <p:spPr>
            <a:xfrm>
              <a:off x="1854926" y="1084217"/>
              <a:ext cx="3041345" cy="25853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/>
                <a:t>Centrale d’acquisition</a:t>
              </a:r>
            </a:p>
            <a:p>
              <a:r>
                <a:rPr lang="fr-FR" dirty="0" smtClean="0"/>
                <a:t>Capteurs 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/>
                <a:t>Température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/>
                <a:t>Humidité relative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/>
                <a:t>Pression atmosphérique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/>
                <a:t>Pluie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/>
                <a:t>Rayonnement solaire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/>
                <a:t>UV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/>
                <a:t>Vitesse et direction du vent</a:t>
              </a:r>
              <a:endParaRPr lang="fr-FR" dirty="0"/>
            </a:p>
          </p:txBody>
        </p:sp>
        <p:pic>
          <p:nvPicPr>
            <p:cNvPr id="3074" name="Picture 2" descr="Vantage Pro 2 Plus 6163FR : Station météo DAVIS sans fil 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9974" y="1335959"/>
              <a:ext cx="1504951" cy="1495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ZoneTexte 10"/>
          <p:cNvSpPr txBox="1"/>
          <p:nvPr/>
        </p:nvSpPr>
        <p:spPr>
          <a:xfrm>
            <a:off x="3672189" y="115565"/>
            <a:ext cx="517730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/>
            </a:lvl1pPr>
          </a:lstStyle>
          <a:p>
            <a:r>
              <a:rPr lang="fr-FR" dirty="0"/>
              <a:t>Acquisition des données</a:t>
            </a:r>
          </a:p>
        </p:txBody>
      </p:sp>
    </p:spTree>
    <p:extLst>
      <p:ext uri="{BB962C8B-B14F-4D97-AF65-F5344CB8AC3E}">
        <p14:creationId xmlns:p14="http://schemas.microsoft.com/office/powerpoint/2010/main" val="163691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1" y="598491"/>
            <a:ext cx="12192601" cy="62595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67175" y="-1"/>
            <a:ext cx="42184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Tableau de bord sous </a:t>
            </a:r>
            <a:r>
              <a:rPr lang="fr-FR" i="1" dirty="0" err="1" smtClean="0"/>
              <a:t>Weatherlink</a:t>
            </a:r>
            <a:r>
              <a:rPr lang="fr-FR" i="1" dirty="0" smtClean="0"/>
              <a:t>©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0520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546" y="464104"/>
            <a:ext cx="1183568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/>
            </a:lvl1pPr>
          </a:lstStyle>
          <a:p>
            <a:r>
              <a:rPr lang="fr-FR" dirty="0"/>
              <a:t>Les données météo de la </a:t>
            </a:r>
            <a:r>
              <a:rPr lang="fr-FR" dirty="0" smtClean="0"/>
              <a:t>Station Biologique de Paimpont</a:t>
            </a:r>
          </a:p>
          <a:p>
            <a:pPr algn="ctr"/>
            <a:r>
              <a:rPr lang="fr-FR" dirty="0" smtClean="0"/>
              <a:t>bientôt </a:t>
            </a:r>
            <a:r>
              <a:rPr lang="fr-FR" dirty="0"/>
              <a:t>sur </a:t>
            </a:r>
            <a:r>
              <a:rPr lang="fr-FR" dirty="0" smtClean="0"/>
              <a:t>Internet…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65591" y="2431423"/>
            <a:ext cx="9213593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Les développements prévus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Consultation des données en salle info de la station (via un logiciel libre</a:t>
            </a:r>
            <a:r>
              <a:rPr lang="fr-FR" dirty="0" smtClean="0"/>
              <a:t>)</a:t>
            </a:r>
          </a:p>
          <a:p>
            <a:r>
              <a:rPr lang="fr-FR" dirty="0" smtClean="0"/>
              <a:t>A l’étude :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accès à la console (données en temps réel) depuis le site web de la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accès aux archives sur un site dédié</a:t>
            </a:r>
          </a:p>
        </p:txBody>
      </p:sp>
    </p:spTree>
    <p:extLst>
      <p:ext uri="{BB962C8B-B14F-4D97-AF65-F5344CB8AC3E}">
        <p14:creationId xmlns:p14="http://schemas.microsoft.com/office/powerpoint/2010/main" val="42840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4885" y="125421"/>
            <a:ext cx="66180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/>
            </a:lvl1pPr>
          </a:lstStyle>
          <a:p>
            <a:r>
              <a:rPr lang="fr-FR" dirty="0" smtClean="0"/>
              <a:t>Les archives météo depuis 1974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30785" y="1002131"/>
            <a:ext cx="8532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Actuellement disponibles sur le serveur de la Station (responsable : Hervé Amat)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3974271" y="4587362"/>
            <a:ext cx="110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meteo.xls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96132" y="1371010"/>
            <a:ext cx="697124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1- </a:t>
            </a:r>
            <a:r>
              <a:rPr lang="fr-FR" b="1" dirty="0" smtClean="0"/>
              <a:t>Les données brutes</a:t>
            </a:r>
          </a:p>
          <a:p>
            <a:r>
              <a:rPr lang="fr-FR" dirty="0" smtClean="0"/>
              <a:t>Pluie / Température </a:t>
            </a:r>
            <a:r>
              <a:rPr lang="fr-FR" dirty="0"/>
              <a:t>journalière </a:t>
            </a:r>
            <a:r>
              <a:rPr lang="fr-FR" dirty="0" smtClean="0"/>
              <a:t>(mini / maxi / moyenne)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15" y="2223359"/>
            <a:ext cx="3429000" cy="27051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32" y="5028057"/>
            <a:ext cx="11669840" cy="16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605338" y="4676116"/>
            <a:ext cx="2202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moyenne_temp_journ.xlsm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25770" y="211493"/>
            <a:ext cx="754094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2- Les données brutes et leur exploitation</a:t>
            </a:r>
          </a:p>
          <a:p>
            <a:r>
              <a:rPr lang="fr-FR" dirty="0" smtClean="0"/>
              <a:t>Températures journalières (mini / maxi / moyenne) depuis 1974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042602"/>
            <a:ext cx="7164198" cy="34768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268" y="936142"/>
            <a:ext cx="4970732" cy="35833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45" y="4830005"/>
            <a:ext cx="2066925" cy="14763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6825" y="6054290"/>
            <a:ext cx="6419850" cy="2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198115"/>
              </p:ext>
            </p:extLst>
          </p:nvPr>
        </p:nvGraphicFramePr>
        <p:xfrm>
          <a:off x="741146" y="1058779"/>
          <a:ext cx="4957010" cy="251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187695"/>
              </p:ext>
            </p:extLst>
          </p:nvPr>
        </p:nvGraphicFramePr>
        <p:xfrm>
          <a:off x="6222468" y="1504523"/>
          <a:ext cx="5198335" cy="367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550262"/>
              </p:ext>
            </p:extLst>
          </p:nvPr>
        </p:nvGraphicFramePr>
        <p:xfrm>
          <a:off x="853206" y="3773103"/>
          <a:ext cx="4773237" cy="301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02130" y="330569"/>
            <a:ext cx="1091504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/>
            </a:lvl1pPr>
          </a:lstStyle>
          <a:p>
            <a:r>
              <a:rPr lang="fr-FR" sz="2400" dirty="0"/>
              <a:t>Quelques exemples d’exploitation graphique des données journalières</a:t>
            </a:r>
          </a:p>
        </p:txBody>
      </p:sp>
    </p:spTree>
    <p:extLst>
      <p:ext uri="{BB962C8B-B14F-4D97-AF65-F5344CB8AC3E}">
        <p14:creationId xmlns:p14="http://schemas.microsoft.com/office/powerpoint/2010/main" val="133211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339809" y="1814331"/>
            <a:ext cx="165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pluie_temp_moy.xls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51277" y="125421"/>
            <a:ext cx="567681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/>
            </a:lvl1pPr>
          </a:lstStyle>
          <a:p>
            <a:r>
              <a:rPr lang="fr-FR" dirty="0" smtClean="0"/>
              <a:t>Les données synthétiques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84886" y="1113024"/>
            <a:ext cx="88297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3-Pluviométrie et températures moyennes journalières, regroupées par mois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40" y="1814331"/>
            <a:ext cx="7422564" cy="46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9353" y="926043"/>
            <a:ext cx="2701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meteo-paimpont_synthese.xls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5627" y="270118"/>
            <a:ext cx="762162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4-Tableau synthétique : pluviométrie et températures mensuelles</a:t>
            </a:r>
          </a:p>
          <a:p>
            <a:pPr algn="ctr"/>
            <a:r>
              <a:rPr lang="fr-FR" dirty="0" smtClean="0"/>
              <a:t>depuis 1974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75" y="1219508"/>
            <a:ext cx="7574331" cy="36104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8" y="5039089"/>
            <a:ext cx="7734098" cy="121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06" y="1081540"/>
            <a:ext cx="10296525" cy="3867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06" y="5080537"/>
            <a:ext cx="10325100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7069955" y="239814"/>
            <a:ext cx="2701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meteo-paimpont_synthese.xls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6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08083" y="1874728"/>
            <a:ext cx="9207062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dirty="0" smtClean="0"/>
              <a:t>Le </a:t>
            </a:r>
            <a:r>
              <a:rPr lang="fr-FR" sz="2800" dirty="0"/>
              <a:t>climat est une </a:t>
            </a:r>
            <a:r>
              <a:rPr lang="fr-FR" sz="2800" dirty="0">
                <a:solidFill>
                  <a:srgbClr val="FF0000"/>
                </a:solidFill>
              </a:rPr>
              <a:t>représentation synthétique </a:t>
            </a:r>
            <a:r>
              <a:rPr lang="fr-FR" sz="2800" dirty="0"/>
              <a:t>des </a:t>
            </a:r>
            <a:r>
              <a:rPr lang="fr-FR" sz="2800" dirty="0">
                <a:solidFill>
                  <a:srgbClr val="FF0000"/>
                </a:solidFill>
              </a:rPr>
              <a:t>conditions météorologiques </a:t>
            </a:r>
            <a:r>
              <a:rPr lang="fr-FR" sz="2800" dirty="0"/>
              <a:t>caractérisant une région donnée. </a:t>
            </a:r>
            <a:endParaRPr lang="fr-FR" sz="2800" dirty="0" smtClean="0"/>
          </a:p>
          <a:p>
            <a:endParaRPr lang="fr-FR" sz="2800" dirty="0"/>
          </a:p>
          <a:p>
            <a:r>
              <a:rPr lang="fr-FR" sz="2800" dirty="0" smtClean="0"/>
              <a:t>Il </a:t>
            </a:r>
            <a:r>
              <a:rPr lang="fr-FR" sz="2800" dirty="0"/>
              <a:t>est défini par les </a:t>
            </a:r>
            <a:r>
              <a:rPr lang="fr-FR" sz="2800" dirty="0">
                <a:solidFill>
                  <a:srgbClr val="FF0000"/>
                </a:solidFill>
              </a:rPr>
              <a:t>valeurs moyennes</a:t>
            </a:r>
            <a:r>
              <a:rPr lang="fr-FR" sz="2800" dirty="0"/>
              <a:t>, généralement sur 30 ans, et la dispersion autour de la moyenne des grandeurs météorologiques (température, pluviométrie, vent, ensoleillement</a:t>
            </a:r>
            <a:r>
              <a:rPr lang="fr-FR" sz="2800" dirty="0" smtClean="0"/>
              <a:t>…)</a:t>
            </a:r>
          </a:p>
          <a:p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703057" y="111968"/>
            <a:ext cx="502881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/>
            </a:lvl1pPr>
          </a:lstStyle>
          <a:p>
            <a:r>
              <a:rPr lang="fr-FR" dirty="0"/>
              <a:t>Aperçu du climat breton</a:t>
            </a:r>
          </a:p>
        </p:txBody>
      </p:sp>
    </p:spTree>
    <p:extLst>
      <p:ext uri="{BB962C8B-B14F-4D97-AF65-F5344CB8AC3E}">
        <p14:creationId xmlns:p14="http://schemas.microsoft.com/office/powerpoint/2010/main" val="32261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379" y="2181794"/>
            <a:ext cx="2162175" cy="285750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3466676" y="843909"/>
            <a:ext cx="6075428" cy="1016446"/>
          </a:xfrm>
          <a:prstGeom prst="wedgeRoundRectCallout">
            <a:avLst>
              <a:gd name="adj1" fmla="val -49123"/>
              <a:gd name="adj2" fmla="val 1142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solidFill>
                  <a:schemeClr val="accent5"/>
                </a:solidFill>
                <a:latin typeface="Brush Script" panose="03010101010101010101" pitchFamily="66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6692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1200535" y="529034"/>
            <a:ext cx="8616950" cy="5822580"/>
            <a:chOff x="1200535" y="784410"/>
            <a:chExt cx="8616950" cy="5822580"/>
          </a:xfrm>
        </p:grpSpPr>
        <p:pic>
          <p:nvPicPr>
            <p:cNvPr id="3" name="Picture 2" descr="JPEG - 660.2 k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535" y="784410"/>
              <a:ext cx="8616950" cy="582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1623648" y="2443843"/>
              <a:ext cx="11959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températures</a:t>
              </a:r>
              <a:endParaRPr lang="fr-FR" sz="1400" b="1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826290" y="5441601"/>
              <a:ext cx="121321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précipitations</a:t>
              </a:r>
              <a:endParaRPr lang="fr-FR" sz="1400" b="1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188950" y="5441601"/>
              <a:ext cx="157424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nombre de jours de pluie</a:t>
              </a:r>
              <a:endParaRPr lang="fr-FR" sz="1400" b="1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969560" y="2440866"/>
              <a:ext cx="129067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ensoleillement</a:t>
              </a:r>
              <a:endParaRPr lang="fr-FR" sz="1400" b="1" dirty="0"/>
            </a:p>
          </p:txBody>
        </p:sp>
      </p:grpSp>
      <p:sp>
        <p:nvSpPr>
          <p:cNvPr id="8" name="Bulle ronde 7"/>
          <p:cNvSpPr/>
          <p:nvPr/>
        </p:nvSpPr>
        <p:spPr>
          <a:xfrm>
            <a:off x="4146331" y="233355"/>
            <a:ext cx="1450428" cy="740979"/>
          </a:xfrm>
          <a:prstGeom prst="wedgeEllipseCallout">
            <a:avLst>
              <a:gd name="adj1" fmla="val -46444"/>
              <a:gd name="adj2" fmla="val 1910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Vous êtes ici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42175" y="6351614"/>
            <a:ext cx="260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Source : Bretagne Environnement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40644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83" y="751850"/>
            <a:ext cx="9949534" cy="2810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83" y="3873508"/>
            <a:ext cx="4584589" cy="2749534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5772150" y="3873508"/>
            <a:ext cx="4610100" cy="1374767"/>
            <a:chOff x="5772150" y="3873508"/>
            <a:chExt cx="4610100" cy="1374767"/>
          </a:xfrm>
        </p:grpSpPr>
        <p:sp>
          <p:nvSpPr>
            <p:cNvPr id="8" name="Rectangle 7"/>
            <p:cNvSpPr/>
            <p:nvPr/>
          </p:nvSpPr>
          <p:spPr>
            <a:xfrm>
              <a:off x="5772150" y="3873508"/>
              <a:ext cx="4610100" cy="13747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820483" y="3921403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Normales annuelles</a:t>
              </a:r>
              <a:endParaRPr lang="fr-FR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3013656" y="0"/>
            <a:ext cx="686388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/>
            </a:lvl1pPr>
          </a:lstStyle>
          <a:p>
            <a:r>
              <a:rPr lang="fr-FR" dirty="0" smtClean="0"/>
              <a:t>Le climat </a:t>
            </a:r>
            <a:r>
              <a:rPr lang="fr-FR" dirty="0"/>
              <a:t>à Rennes et à Paimpont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762581"/>
              </p:ext>
            </p:extLst>
          </p:nvPr>
        </p:nvGraphicFramePr>
        <p:xfrm>
          <a:off x="5954680" y="3921403"/>
          <a:ext cx="5274597" cy="1152402"/>
        </p:xfrm>
        <a:graphic>
          <a:graphicData uri="http://schemas.openxmlformats.org/drawingml/2006/table">
            <a:tbl>
              <a:tblPr/>
              <a:tblGrid>
                <a:gridCol w="817767"/>
                <a:gridCol w="692186"/>
                <a:gridCol w="1420870"/>
                <a:gridCol w="2343774"/>
              </a:tblGrid>
              <a:tr h="660771"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fr-F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maxima  moyenne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précipitations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85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Rennes</a:t>
                      </a:r>
                      <a:endParaRPr lang="fr-FR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7.9°C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16.4°C         12,2°C</a:t>
                      </a:r>
                      <a:endParaRPr lang="fr-FR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694 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7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Paimpont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5,9°C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15,1°C          10,5°C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854 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23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96993" y="170330"/>
            <a:ext cx="683880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La météo à la Station Biologique </a:t>
            </a:r>
          </a:p>
          <a:p>
            <a:r>
              <a:rPr lang="fr-FR" sz="3200" dirty="0" smtClean="0"/>
              <a:t>Un bref historique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6892974" y="653793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/>
              <a:t>… depuis 1974</a:t>
            </a:r>
            <a:endParaRPr lang="fr-FR" sz="28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363562" y="1310198"/>
            <a:ext cx="3318919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Un site Météo-France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Températures mini-maxi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Pluviométrie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Durée d’ensoleillement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Thermo-</a:t>
            </a:r>
            <a:r>
              <a:rPr lang="fr-FR" dirty="0" err="1" smtClean="0"/>
              <a:t>hygrographe</a:t>
            </a:r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8561716" y="1524546"/>
            <a:ext cx="319050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Responsables des relevés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René </a:t>
            </a:r>
            <a:r>
              <a:rPr lang="fr-FR" dirty="0" err="1" smtClean="0"/>
              <a:t>Chaminade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Michel Lefeuvre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Léon M’Ba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Hervé Amat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062" y="3257526"/>
            <a:ext cx="2460812" cy="3281083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4258278" y="1498659"/>
            <a:ext cx="3881675" cy="5175566"/>
            <a:chOff x="4258278" y="1498659"/>
            <a:chExt cx="3881675" cy="517556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8278" y="1498659"/>
              <a:ext cx="3881675" cy="5175566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4356848" y="1524546"/>
              <a:ext cx="1945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Abri Météo-France</a:t>
              </a:r>
              <a:endParaRPr lang="fr-FR" dirty="0"/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709" y="3429000"/>
            <a:ext cx="3361507" cy="25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71990" y="75308"/>
            <a:ext cx="638792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/>
            </a:lvl1pPr>
          </a:lstStyle>
          <a:p>
            <a:r>
              <a:rPr lang="fr-FR" dirty="0" smtClean="0"/>
              <a:t>Evolution du climat sur 42 </a:t>
            </a:r>
            <a:r>
              <a:rPr lang="fr-FR" dirty="0"/>
              <a:t>ans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36691" y="740588"/>
            <a:ext cx="402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Tendances</a:t>
            </a:r>
            <a:r>
              <a:rPr lang="fr-FR" dirty="0"/>
              <a:t> </a:t>
            </a:r>
            <a:r>
              <a:rPr lang="fr-FR" dirty="0" smtClean="0"/>
              <a:t>mondiales</a:t>
            </a:r>
            <a:r>
              <a:rPr lang="fr-FR" dirty="0"/>
              <a:t>, </a:t>
            </a:r>
            <a:r>
              <a:rPr lang="fr-FR" dirty="0" smtClean="0"/>
              <a:t>nationales, </a:t>
            </a:r>
            <a:r>
              <a:rPr lang="fr-FR" dirty="0"/>
              <a:t>locales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607" y="4027996"/>
            <a:ext cx="3395766" cy="264589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607" y="1363813"/>
            <a:ext cx="3395766" cy="2664183"/>
          </a:xfrm>
          <a:prstGeom prst="rect">
            <a:avLst/>
          </a:prstGeom>
        </p:spPr>
      </p:pic>
      <p:graphicFrame>
        <p:nvGraphicFramePr>
          <p:cNvPr id="7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794441"/>
              </p:ext>
            </p:extLst>
          </p:nvPr>
        </p:nvGraphicFramePr>
        <p:xfrm>
          <a:off x="147236" y="1363813"/>
          <a:ext cx="6927331" cy="489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564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336376"/>
              </p:ext>
            </p:extLst>
          </p:nvPr>
        </p:nvGraphicFramePr>
        <p:xfrm>
          <a:off x="112462" y="3347008"/>
          <a:ext cx="5425991" cy="342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677411"/>
              </p:ext>
            </p:extLst>
          </p:nvPr>
        </p:nvGraphicFramePr>
        <p:xfrm>
          <a:off x="112462" y="150469"/>
          <a:ext cx="5425991" cy="306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187129"/>
              </p:ext>
            </p:extLst>
          </p:nvPr>
        </p:nvGraphicFramePr>
        <p:xfrm>
          <a:off x="5894688" y="150469"/>
          <a:ext cx="4686300" cy="275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453715"/>
              </p:ext>
            </p:extLst>
          </p:nvPr>
        </p:nvGraphicFramePr>
        <p:xfrm>
          <a:off x="5894688" y="3347008"/>
          <a:ext cx="4948934" cy="3245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300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50" y="549922"/>
            <a:ext cx="9188813" cy="55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8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1380" y="0"/>
            <a:ext cx="665837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/>
            </a:lvl1pPr>
          </a:lstStyle>
          <a:p>
            <a:r>
              <a:rPr lang="fr-FR" dirty="0" smtClean="0"/>
              <a:t>2013 : une station </a:t>
            </a:r>
            <a:r>
              <a:rPr lang="fr-FR" dirty="0"/>
              <a:t>automatique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951" y="875047"/>
            <a:ext cx="2302328" cy="30697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7" y="875047"/>
            <a:ext cx="2305538" cy="12968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835" y="876216"/>
            <a:ext cx="4498932" cy="25306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75" y="2703131"/>
            <a:ext cx="1928812" cy="34289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63892" y="3989356"/>
            <a:ext cx="3164428" cy="237332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85394" y="6244497"/>
            <a:ext cx="486222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i="1" dirty="0" smtClean="0"/>
              <a:t>Modèle Vantage Pro2 Plus (Davis Instruments)</a:t>
            </a:r>
            <a:endParaRPr lang="fr-FR" sz="1600" b="1" i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7971327" y="4235090"/>
            <a:ext cx="3056825" cy="1279937"/>
            <a:chOff x="7999951" y="4182838"/>
            <a:chExt cx="3056825" cy="1279937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999951" y="4182838"/>
              <a:ext cx="1805107" cy="1095271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7999951" y="5093443"/>
              <a:ext cx="30568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Anémomètre + Girouette</a:t>
              </a:r>
              <a:endParaRPr lang="fr-FR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2616506" y="3760961"/>
            <a:ext cx="2654477" cy="2425952"/>
            <a:chOff x="2616506" y="3760961"/>
            <a:chExt cx="2654477" cy="2425952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6506" y="3760961"/>
              <a:ext cx="1364598" cy="2425952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3650963" y="5176016"/>
              <a:ext cx="162002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i="1" dirty="0" smtClean="0"/>
                <a:t>Panneaux</a:t>
              </a:r>
              <a:r>
                <a:rPr lang="fr-FR" sz="1600" i="1" dirty="0" smtClean="0"/>
                <a:t> </a:t>
              </a:r>
              <a:r>
                <a:rPr lang="fr-FR" sz="1200" i="1" dirty="0" smtClean="0"/>
                <a:t>solaires</a:t>
              </a:r>
              <a:endParaRPr lang="fr-FR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4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TM02900743[[fn=Organique]]</Template>
  <TotalTime>788</TotalTime>
  <Words>436</Words>
  <Application>Microsoft Office PowerPoint</Application>
  <PresentationFormat>Grand écran</PresentationFormat>
  <Paragraphs>100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Brush Script</vt:lpstr>
      <vt:lpstr>Calibri</vt:lpstr>
      <vt:lpstr>Calibri Light</vt:lpstr>
      <vt:lpstr>Tw Cen MT</vt:lpstr>
      <vt:lpstr>Wingdings 2</vt:lpstr>
      <vt:lpstr>HDOfficeLightV0</vt:lpstr>
      <vt:lpstr>Ronds dans l’eau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 Bellido</dc:creator>
  <cp:lastModifiedBy>Alain Bellido</cp:lastModifiedBy>
  <cp:revision>69</cp:revision>
  <dcterms:created xsi:type="dcterms:W3CDTF">2014-07-07T20:15:35Z</dcterms:created>
  <dcterms:modified xsi:type="dcterms:W3CDTF">2016-05-12T13:02:16Z</dcterms:modified>
</cp:coreProperties>
</file>